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2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3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4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5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6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7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8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9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10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11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12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theme/theme13.xml" ContentType="application/vnd.openxmlformats-officedocument.theme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14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828" r:id="rId5"/>
    <p:sldMasterId id="2147483860" r:id="rId6"/>
    <p:sldMasterId id="2147483919" r:id="rId7"/>
    <p:sldMasterId id="2147483981" r:id="rId8"/>
    <p:sldMasterId id="2147483990" r:id="rId9"/>
    <p:sldMasterId id="2147484075" r:id="rId10"/>
    <p:sldMasterId id="2147484115" r:id="rId11"/>
    <p:sldMasterId id="2147484169" r:id="rId12"/>
    <p:sldMasterId id="2147484276" r:id="rId13"/>
    <p:sldMasterId id="2147484300" r:id="rId14"/>
    <p:sldMasterId id="2147484314" r:id="rId15"/>
    <p:sldMasterId id="2147484351" r:id="rId16"/>
    <p:sldMasterId id="2147484378" r:id="rId17"/>
    <p:sldMasterId id="2147484416" r:id="rId18"/>
  </p:sldMasterIdLst>
  <p:notesMasterIdLst>
    <p:notesMasterId r:id="rId21"/>
  </p:notesMasterIdLst>
  <p:sldIdLst>
    <p:sldId id="2146848214" r:id="rId19"/>
    <p:sldId id="21468482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 userDrawn="1">
          <p15:clr>
            <a:srgbClr val="A4A3A4"/>
          </p15:clr>
        </p15:guide>
        <p15:guide id="4" orient="horz" pos="792" userDrawn="1">
          <p15:clr>
            <a:srgbClr val="A4A3A4"/>
          </p15:clr>
        </p15:guide>
        <p15:guide id="5" orient="horz" pos="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52C"/>
    <a:srgbClr val="139CDE"/>
    <a:srgbClr val="6B5F6B"/>
    <a:srgbClr val="CAD1DB"/>
    <a:srgbClr val="082660"/>
    <a:srgbClr val="A9D18E"/>
    <a:srgbClr val="ED7D31"/>
    <a:srgbClr val="2E67B2"/>
    <a:srgbClr val="6D95D4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856E1-736F-4524-AA27-C84DAD3416F7}" v="51" dt="2025-11-27T16:08:48.179"/>
    <p1510:client id="{72479DD2-F400-4423-8FF6-D971F5AE9948}" v="5" dt="2025-11-28T01:42:12.595"/>
  </p1510:revLst>
</p1510:revInfo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0" autoAdjust="0"/>
    <p:restoredTop sz="89786" autoAdjust="0"/>
  </p:normalViewPr>
  <p:slideViewPr>
    <p:cSldViewPr snapToGrid="0">
      <p:cViewPr varScale="1">
        <p:scale>
          <a:sx n="98" d="100"/>
          <a:sy n="98" d="100"/>
        </p:scale>
        <p:origin x="60" y="120"/>
      </p:cViewPr>
      <p:guideLst>
        <p:guide orient="horz" pos="2160"/>
        <p:guide pos="3840"/>
        <p:guide orient="horz" pos="1152"/>
        <p:guide orient="horz" pos="792"/>
        <p:guide orient="horz" pos="49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ney Smith" userId="c917c956-4a0e-48bd-b4bf-cf5c569561f1" providerId="ADAL" clId="{EBE5CB0E-DDAB-4838-AF2A-8782DEFE76BC}"/>
    <pc:docChg chg="undo custSel addSld delSld modSld delMainMaster delSection modSection">
      <pc:chgData name="Sidney Smith" userId="c917c956-4a0e-48bd-b4bf-cf5c569561f1" providerId="ADAL" clId="{EBE5CB0E-DDAB-4838-AF2A-8782DEFE76BC}" dt="2025-11-28T01:42:27.842" v="392" actId="20577"/>
      <pc:docMkLst>
        <pc:docMk/>
      </pc:docMkLst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595638128" sldId="740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535613320" sldId="13495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1537235364" sldId="2146848131"/>
        </pc:sldMkLst>
      </pc:sldChg>
      <pc:sldChg chg="addSp delSp modSp mod">
        <pc:chgData name="Sidney Smith" userId="c917c956-4a0e-48bd-b4bf-cf5c569561f1" providerId="ADAL" clId="{EBE5CB0E-DDAB-4838-AF2A-8782DEFE76BC}" dt="2025-11-28T01:42:27.842" v="392" actId="20577"/>
        <pc:sldMkLst>
          <pc:docMk/>
          <pc:sldMk cId="3797162754" sldId="2146848214"/>
        </pc:sldMkLst>
        <pc:spChg chg="mod">
          <ac:chgData name="Sidney Smith" userId="c917c956-4a0e-48bd-b4bf-cf5c569561f1" providerId="ADAL" clId="{EBE5CB0E-DDAB-4838-AF2A-8782DEFE76BC}" dt="2025-11-27T16:11:00.482" v="289" actId="20577"/>
          <ac:spMkLst>
            <pc:docMk/>
            <pc:sldMk cId="3797162754" sldId="2146848214"/>
            <ac:spMk id="5" creationId="{6EA4E0AC-5CF9-7982-9C6F-B75D21FEC90F}"/>
          </ac:spMkLst>
        </pc:spChg>
        <pc:spChg chg="del">
          <ac:chgData name="Sidney Smith" userId="c917c956-4a0e-48bd-b4bf-cf5c569561f1" providerId="ADAL" clId="{EBE5CB0E-DDAB-4838-AF2A-8782DEFE76BC}" dt="2025-11-27T16:11:08.304" v="291" actId="478"/>
          <ac:spMkLst>
            <pc:docMk/>
            <pc:sldMk cId="3797162754" sldId="2146848214"/>
            <ac:spMk id="6" creationId="{CDA9516B-1FB0-D7F2-3D78-A679352759F2}"/>
          </ac:spMkLst>
        </pc:spChg>
        <pc:spChg chg="del">
          <ac:chgData name="Sidney Smith" userId="c917c956-4a0e-48bd-b4bf-cf5c569561f1" providerId="ADAL" clId="{EBE5CB0E-DDAB-4838-AF2A-8782DEFE76BC}" dt="2025-11-27T15:56:34.123" v="102" actId="478"/>
          <ac:spMkLst>
            <pc:docMk/>
            <pc:sldMk cId="3797162754" sldId="2146848214"/>
            <ac:spMk id="7" creationId="{C663C8D4-3D9A-9CC6-B261-EC0A22D834E6}"/>
          </ac:spMkLst>
        </pc:spChg>
        <pc:spChg chg="add mod">
          <ac:chgData name="Sidney Smith" userId="c917c956-4a0e-48bd-b4bf-cf5c569561f1" providerId="ADAL" clId="{EBE5CB0E-DDAB-4838-AF2A-8782DEFE76BC}" dt="2025-11-28T01:42:27.842" v="392" actId="20577"/>
          <ac:spMkLst>
            <pc:docMk/>
            <pc:sldMk cId="3797162754" sldId="2146848214"/>
            <ac:spMk id="11" creationId="{D722C30A-F2E1-DCAC-F80A-FA10D9CF11A6}"/>
          </ac:spMkLst>
        </pc:spChg>
        <pc:grpChg chg="del">
          <ac:chgData name="Sidney Smith" userId="c917c956-4a0e-48bd-b4bf-cf5c569561f1" providerId="ADAL" clId="{EBE5CB0E-DDAB-4838-AF2A-8782DEFE76BC}" dt="2025-11-27T15:56:34.123" v="102" actId="478"/>
          <ac:grpSpMkLst>
            <pc:docMk/>
            <pc:sldMk cId="3797162754" sldId="2146848214"/>
            <ac:grpSpMk id="10" creationId="{F400BB8C-9838-39D2-6A12-1811422743F1}"/>
          </ac:grpSpMkLst>
        </pc:grpChg>
      </pc:sldChg>
      <pc:sldChg chg="addSp modSp add del mod">
        <pc:chgData name="Sidney Smith" userId="c917c956-4a0e-48bd-b4bf-cf5c569561f1" providerId="ADAL" clId="{EBE5CB0E-DDAB-4838-AF2A-8782DEFE76BC}" dt="2025-11-27T16:11:02.866" v="290" actId="47"/>
        <pc:sldMkLst>
          <pc:docMk/>
          <pc:sldMk cId="188086834" sldId="2146848215"/>
        </pc:sldMkLst>
        <pc:spChg chg="mod modVis">
          <ac:chgData name="Sidney Smith" userId="c917c956-4a0e-48bd-b4bf-cf5c569561f1" providerId="ADAL" clId="{EBE5CB0E-DDAB-4838-AF2A-8782DEFE76BC}" dt="2025-11-27T15:55:14.753" v="101" actId="20577"/>
          <ac:spMkLst>
            <pc:docMk/>
            <pc:sldMk cId="188086834" sldId="2146848215"/>
            <ac:spMk id="4" creationId="{25AA695D-0922-0F15-2FD5-DD9BA41D4E8E}"/>
          </ac:spMkLst>
        </pc:spChg>
        <pc:spChg chg="mod modVis">
          <ac:chgData name="Sidney Smith" userId="c917c956-4a0e-48bd-b4bf-cf5c569561f1" providerId="ADAL" clId="{EBE5CB0E-DDAB-4838-AF2A-8782DEFE76BC}" dt="2025-11-27T15:55:02.242" v="87"/>
          <ac:spMkLst>
            <pc:docMk/>
            <pc:sldMk cId="188086834" sldId="2146848215"/>
            <ac:spMk id="5" creationId="{A60FDF7A-8D2D-FCEB-3660-28B7EAF9FFE4}"/>
          </ac:spMkLst>
        </pc:spChg>
        <pc:spChg chg="mod modVis">
          <ac:chgData name="Sidney Smith" userId="c917c956-4a0e-48bd-b4bf-cf5c569561f1" providerId="ADAL" clId="{EBE5CB0E-DDAB-4838-AF2A-8782DEFE76BC}" dt="2025-11-27T15:54:07.711" v="78" actId="790"/>
          <ac:spMkLst>
            <pc:docMk/>
            <pc:sldMk cId="188086834" sldId="2146848215"/>
            <ac:spMk id="7" creationId="{7A1E4945-4E1E-59FF-C750-851B06BD8C9A}"/>
          </ac:spMkLst>
        </pc:spChg>
        <pc:spChg chg="mod modVis">
          <ac:chgData name="Sidney Smith" userId="c917c956-4a0e-48bd-b4bf-cf5c569561f1" providerId="ADAL" clId="{EBE5CB0E-DDAB-4838-AF2A-8782DEFE76BC}" dt="2025-11-27T15:54:07.713" v="79"/>
          <ac:spMkLst>
            <pc:docMk/>
            <pc:sldMk cId="188086834" sldId="2146848215"/>
            <ac:spMk id="8" creationId="{E9E1BC50-127B-BBF3-B3CF-31D5A7D7DB75}"/>
          </ac:spMkLst>
        </pc:spChg>
        <pc:spChg chg="mod modVis">
          <ac:chgData name="Sidney Smith" userId="c917c956-4a0e-48bd-b4bf-cf5c569561f1" providerId="ADAL" clId="{EBE5CB0E-DDAB-4838-AF2A-8782DEFE76BC}" dt="2025-11-27T15:54:07.713" v="80" actId="790"/>
          <ac:spMkLst>
            <pc:docMk/>
            <pc:sldMk cId="188086834" sldId="2146848215"/>
            <ac:spMk id="10" creationId="{1DC4024D-BB24-2DDF-35AB-CA41794A87E7}"/>
          </ac:spMkLst>
        </pc:spChg>
        <pc:spChg chg="mod modVis">
          <ac:chgData name="Sidney Smith" userId="c917c956-4a0e-48bd-b4bf-cf5c569561f1" providerId="ADAL" clId="{EBE5CB0E-DDAB-4838-AF2A-8782DEFE76BC}" dt="2025-11-27T15:54:07.716" v="81"/>
          <ac:spMkLst>
            <pc:docMk/>
            <pc:sldMk cId="188086834" sldId="2146848215"/>
            <ac:spMk id="11" creationId="{B849290C-FFCA-1804-B12A-29B706B1A511}"/>
          </ac:spMkLst>
        </pc:spChg>
        <pc:spChg chg="mod modVis">
          <ac:chgData name="Sidney Smith" userId="c917c956-4a0e-48bd-b4bf-cf5c569561f1" providerId="ADAL" clId="{EBE5CB0E-DDAB-4838-AF2A-8782DEFE76BC}" dt="2025-11-27T15:54:07.716" v="82" actId="790"/>
          <ac:spMkLst>
            <pc:docMk/>
            <pc:sldMk cId="188086834" sldId="2146848215"/>
            <ac:spMk id="13" creationId="{D05F13A6-C715-601E-FA7C-5F8E42ABC38F}"/>
          </ac:spMkLst>
        </pc:spChg>
        <pc:spChg chg="mod modVis">
          <ac:chgData name="Sidney Smith" userId="c917c956-4a0e-48bd-b4bf-cf5c569561f1" providerId="ADAL" clId="{EBE5CB0E-DDAB-4838-AF2A-8782DEFE76BC}" dt="2025-11-27T15:54:07.718" v="83"/>
          <ac:spMkLst>
            <pc:docMk/>
            <pc:sldMk cId="188086834" sldId="2146848215"/>
            <ac:spMk id="14" creationId="{F722CAB4-E03C-F42D-763B-E04F127A8310}"/>
          </ac:spMkLst>
        </pc:spChg>
        <pc:grpChg chg="add mod ord modVis">
          <ac:chgData name="Sidney Smith" userId="c917c956-4a0e-48bd-b4bf-cf5c569561f1" providerId="ADAL" clId="{EBE5CB0E-DDAB-4838-AF2A-8782DEFE76BC}" dt="2025-11-27T15:54:31.483" v="84" actId="14100"/>
          <ac:grpSpMkLst>
            <pc:docMk/>
            <pc:sldMk cId="188086834" sldId="2146848215"/>
            <ac:grpSpMk id="3" creationId="{24326BF4-CDDB-76B7-9CB2-C74B6DFAAE59}"/>
          </ac:grpSpMkLst>
        </pc:grpChg>
        <pc:cxnChg chg="mod modVis">
          <ac:chgData name="Sidney Smith" userId="c917c956-4a0e-48bd-b4bf-cf5c569561f1" providerId="ADAL" clId="{EBE5CB0E-DDAB-4838-AF2A-8782DEFE76BC}" dt="2025-11-27T15:54:07.705" v="73"/>
          <ac:cxnSpMkLst>
            <pc:docMk/>
            <pc:sldMk cId="188086834" sldId="2146848215"/>
            <ac:cxnSpMk id="6" creationId="{1FFE494B-42DE-B2DB-187E-222EB7361BA4}"/>
          </ac:cxnSpMkLst>
        </pc:cxnChg>
        <pc:cxnChg chg="mod modVis">
          <ac:chgData name="Sidney Smith" userId="c917c956-4a0e-48bd-b4bf-cf5c569561f1" providerId="ADAL" clId="{EBE5CB0E-DDAB-4838-AF2A-8782DEFE76BC}" dt="2025-11-27T15:54:07.607" v="10" actId="962"/>
          <ac:cxnSpMkLst>
            <pc:docMk/>
            <pc:sldMk cId="188086834" sldId="2146848215"/>
            <ac:cxnSpMk id="9" creationId="{77A08912-F358-FCB2-E132-1AE7F640D4DE}"/>
          </ac:cxnSpMkLst>
        </pc:cxnChg>
        <pc:cxnChg chg="mod modVis">
          <ac:chgData name="Sidney Smith" userId="c917c956-4a0e-48bd-b4bf-cf5c569561f1" providerId="ADAL" clId="{EBE5CB0E-DDAB-4838-AF2A-8782DEFE76BC}" dt="2025-11-27T15:54:07.608" v="13" actId="962"/>
          <ac:cxnSpMkLst>
            <pc:docMk/>
            <pc:sldMk cId="188086834" sldId="2146848215"/>
            <ac:cxnSpMk id="12" creationId="{D0BBDEBF-CB01-7C2B-7DF5-49A852008F18}"/>
          </ac:cxnSpMkLst>
        </pc:cxnChg>
        <pc:cxnChg chg="mod modVis">
          <ac:chgData name="Sidney Smith" userId="c917c956-4a0e-48bd-b4bf-cf5c569561f1" providerId="ADAL" clId="{EBE5CB0E-DDAB-4838-AF2A-8782DEFE76BC}" dt="2025-11-27T15:54:07.609" v="16" actId="962"/>
          <ac:cxnSpMkLst>
            <pc:docMk/>
            <pc:sldMk cId="188086834" sldId="2146848215"/>
            <ac:cxnSpMk id="15" creationId="{D14514D4-4D3B-CDF8-FC2D-B700F28CD83C}"/>
          </ac:cxnSpMkLst>
        </pc:cxnChg>
      </pc:sldChg>
      <pc:sldChg chg="addSp delSp modSp new mod">
        <pc:chgData name="Sidney Smith" userId="c917c956-4a0e-48bd-b4bf-cf5c569561f1" providerId="ADAL" clId="{EBE5CB0E-DDAB-4838-AF2A-8782DEFE76BC}" dt="2025-11-27T23:11:23.846" v="357" actId="6549"/>
        <pc:sldMkLst>
          <pc:docMk/>
          <pc:sldMk cId="643457388" sldId="2146848215"/>
        </pc:sldMkLst>
        <pc:spChg chg="del">
          <ac:chgData name="Sidney Smith" userId="c917c956-4a0e-48bd-b4bf-cf5c569561f1" providerId="ADAL" clId="{EBE5CB0E-DDAB-4838-AF2A-8782DEFE76BC}" dt="2025-11-27T21:26:53.103" v="293" actId="478"/>
          <ac:spMkLst>
            <pc:docMk/>
            <pc:sldMk cId="643457388" sldId="2146848215"/>
            <ac:spMk id="2" creationId="{240EF9AB-122E-816D-A6E5-DD6284DD3E21}"/>
          </ac:spMkLst>
        </pc:spChg>
        <pc:spChg chg="del">
          <ac:chgData name="Sidney Smith" userId="c917c956-4a0e-48bd-b4bf-cf5c569561f1" providerId="ADAL" clId="{EBE5CB0E-DDAB-4838-AF2A-8782DEFE76BC}" dt="2025-11-27T21:26:53.103" v="293" actId="478"/>
          <ac:spMkLst>
            <pc:docMk/>
            <pc:sldMk cId="643457388" sldId="2146848215"/>
            <ac:spMk id="3" creationId="{63B9CD82-DFCB-CFB2-7CEC-85F9D0786E6B}"/>
          </ac:spMkLst>
        </pc:spChg>
        <pc:spChg chg="del">
          <ac:chgData name="Sidney Smith" userId="c917c956-4a0e-48bd-b4bf-cf5c569561f1" providerId="ADAL" clId="{EBE5CB0E-DDAB-4838-AF2A-8782DEFE76BC}" dt="2025-11-27T21:26:53.103" v="293" actId="478"/>
          <ac:spMkLst>
            <pc:docMk/>
            <pc:sldMk cId="643457388" sldId="2146848215"/>
            <ac:spMk id="4" creationId="{AC612F9A-77DD-181E-16DF-9FA390B9B638}"/>
          </ac:spMkLst>
        </pc:spChg>
        <pc:spChg chg="add mod">
          <ac:chgData name="Sidney Smith" userId="c917c956-4a0e-48bd-b4bf-cf5c569561f1" providerId="ADAL" clId="{EBE5CB0E-DDAB-4838-AF2A-8782DEFE76BC}" dt="2025-11-27T23:11:23.846" v="357" actId="6549"/>
          <ac:spMkLst>
            <pc:docMk/>
            <pc:sldMk cId="643457388" sldId="2146848215"/>
            <ac:spMk id="7" creationId="{432EBBC6-1C2F-5EEB-AC57-288FB4FB80D9}"/>
          </ac:spMkLst>
        </pc:spChg>
        <pc:spChg chg="add mod">
          <ac:chgData name="Sidney Smith" userId="c917c956-4a0e-48bd-b4bf-cf5c569561f1" providerId="ADAL" clId="{EBE5CB0E-DDAB-4838-AF2A-8782DEFE76BC}" dt="2025-11-27T23:10:49.038" v="336" actId="14100"/>
          <ac:spMkLst>
            <pc:docMk/>
            <pc:sldMk cId="643457388" sldId="2146848215"/>
            <ac:spMk id="9" creationId="{22EF08DA-C591-2DE4-5E8C-D4D7E97E4772}"/>
          </ac:spMkLst>
        </pc:spChg>
        <pc:spChg chg="add mod">
          <ac:chgData name="Sidney Smith" userId="c917c956-4a0e-48bd-b4bf-cf5c569561f1" providerId="ADAL" clId="{EBE5CB0E-DDAB-4838-AF2A-8782DEFE76BC}" dt="2025-11-27T23:11:13.234" v="346" actId="1035"/>
          <ac:spMkLst>
            <pc:docMk/>
            <pc:sldMk cId="643457388" sldId="2146848215"/>
            <ac:spMk id="12" creationId="{E6ED4915-EA2E-4F35-F3FC-62433F49749F}"/>
          </ac:spMkLst>
        </pc:spChg>
        <pc:grpChg chg="add mod">
          <ac:chgData name="Sidney Smith" userId="c917c956-4a0e-48bd-b4bf-cf5c569561f1" providerId="ADAL" clId="{EBE5CB0E-DDAB-4838-AF2A-8782DEFE76BC}" dt="2025-11-27T21:46:35.487" v="329" actId="164"/>
          <ac:grpSpMkLst>
            <pc:docMk/>
            <pc:sldMk cId="643457388" sldId="2146848215"/>
            <ac:grpSpMk id="8" creationId="{81FF9199-BB16-8F2D-54D4-2F065F147C6B}"/>
          </ac:grpSpMkLst>
        </pc:grpChg>
        <pc:picChg chg="add mod">
          <ac:chgData name="Sidney Smith" userId="c917c956-4a0e-48bd-b4bf-cf5c569561f1" providerId="ADAL" clId="{EBE5CB0E-DDAB-4838-AF2A-8782DEFE76BC}" dt="2025-11-27T21:46:35.487" v="329" actId="164"/>
          <ac:picMkLst>
            <pc:docMk/>
            <pc:sldMk cId="643457388" sldId="2146848215"/>
            <ac:picMk id="6" creationId="{E341752E-4032-CE49-2107-E4A703142D83}"/>
          </ac:picMkLst>
        </pc:picChg>
        <pc:picChg chg="add del mod">
          <ac:chgData name="Sidney Smith" userId="c917c956-4a0e-48bd-b4bf-cf5c569561f1" providerId="ADAL" clId="{EBE5CB0E-DDAB-4838-AF2A-8782DEFE76BC}" dt="2025-11-27T23:11:02.640" v="339" actId="478"/>
          <ac:picMkLst>
            <pc:docMk/>
            <pc:sldMk cId="643457388" sldId="2146848215"/>
            <ac:picMk id="11" creationId="{34BA772E-F155-9460-CDB1-27BCF5AEDB88}"/>
          </ac:picMkLst>
        </pc:picChg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258369119" sldId="2147376011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117191194" sldId="2147376020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519619724" sldId="2147376056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3581458115" sldId="2147376131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096872971" sldId="2147376166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264652502" sldId="2147376167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2186185848" sldId="2147376231"/>
        </pc:sldMkLst>
      </pc:sldChg>
      <pc:sldChg chg="del">
        <pc:chgData name="Sidney Smith" userId="c917c956-4a0e-48bd-b4bf-cf5c569561f1" providerId="ADAL" clId="{EBE5CB0E-DDAB-4838-AF2A-8782DEFE76BC}" dt="2025-11-27T15:52:21.748" v="0" actId="47"/>
        <pc:sldMkLst>
          <pc:docMk/>
          <pc:sldMk cId="1306095578" sldId="2147470533"/>
        </pc:sldMkLst>
      </pc:sldChg>
      <pc:sldMasterChg chg="del delSldLayout">
        <pc:chgData name="Sidney Smith" userId="c917c956-4a0e-48bd-b4bf-cf5c569561f1" providerId="ADAL" clId="{EBE5CB0E-DDAB-4838-AF2A-8782DEFE76BC}" dt="2025-11-27T15:52:21.748" v="0" actId="47"/>
        <pc:sldMasterMkLst>
          <pc:docMk/>
          <pc:sldMasterMk cId="2601000150" sldId="2147484035"/>
        </pc:sldMasterMkLst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56131751" sldId="214748403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227575249" sldId="214748403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485246647" sldId="214748403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091705486" sldId="214748403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70890943" sldId="214748404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246798695" sldId="214748404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311598216" sldId="214748404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46397941" sldId="214748404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062639283" sldId="214748404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927939041" sldId="214748404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037754840" sldId="214748404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380613666" sldId="214748404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65128593" sldId="214748404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25316743" sldId="214748404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966855704" sldId="214748405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552507685" sldId="214748405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255002180" sldId="214748405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546951338" sldId="214748405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03866754" sldId="214748405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577845542" sldId="214748405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568263694" sldId="214748405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93203794" sldId="214748405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289159849" sldId="214748405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782032878" sldId="214748405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866291611" sldId="214748406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88529040" sldId="214748406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568409518" sldId="214748406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4377598" sldId="214748406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890947290" sldId="214748406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281619704" sldId="214748406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897382633" sldId="214748406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705932545" sldId="214748406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049306998" sldId="214748406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138054094" sldId="214748406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543498741" sldId="214748407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58092112" sldId="214748407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306057773" sldId="214748407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879979649" sldId="214748407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367909591" sldId="214748413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077844827" sldId="214748413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577152689" sldId="214748413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929778487" sldId="214748413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068032931" sldId="214748414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724225788" sldId="214748414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905628320" sldId="214748414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146772930" sldId="214748414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13390182" sldId="214748414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416651694" sldId="214748414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887660414" sldId="214748414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180869997" sldId="214748414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01617194" sldId="214748414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174636198" sldId="214748414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127125624" sldId="214748415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646816752" sldId="214748415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528538683" sldId="214748415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781021971" sldId="214748415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828137448" sldId="214748415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4050001752" sldId="214748415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855534000" sldId="214748415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91461063" sldId="214748415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033884435" sldId="2147484158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933111886" sldId="2147484159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54063357" sldId="2147484160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25150241" sldId="2147484161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760519058" sldId="2147484162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80036907" sldId="2147484163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1025637513" sldId="2147484164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936727836" sldId="2147484165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2179947460" sldId="2147484166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46458086" sldId="2147484167"/>
          </pc:sldLayoutMkLst>
        </pc:sldLayoutChg>
        <pc:sldLayoutChg chg="del">
          <pc:chgData name="Sidney Smith" userId="c917c956-4a0e-48bd-b4bf-cf5c569561f1" providerId="ADAL" clId="{EBE5CB0E-DDAB-4838-AF2A-8782DEFE76BC}" dt="2025-11-27T15:52:21.748" v="0" actId="47"/>
          <pc:sldLayoutMkLst>
            <pc:docMk/>
            <pc:sldMasterMk cId="2601000150" sldId="2147484035"/>
            <pc:sldLayoutMk cId="3629697828" sldId="21474841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4DC62-0FAD-4024-94C6-E98150E0D326}" type="datetimeFigureOut">
              <a:rPr lang="en-US" smtClean="0"/>
              <a:t>11/27/2025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4D8C8-E015-4EFE-8637-AE43514F8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2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sv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sv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sv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sv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3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3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7.sv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7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2.sv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2.sv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2.wmf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8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1.jpeg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4138" y="1745672"/>
            <a:ext cx="5055214" cy="466074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1745673"/>
            <a:ext cx="5055214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71575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281137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28700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296043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409218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415086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424124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64CF8A-1041-4588-B696-DA00D72598F2}"/>
              </a:ext>
            </a:extLst>
          </p:cNvPr>
          <p:cNvCxnSpPr/>
          <p:nvPr userDrawn="1"/>
        </p:nvCxnSpPr>
        <p:spPr>
          <a:xfrm>
            <a:off x="1389348" y="53748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5CF617E-131B-47AD-B366-B5412EFD70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2032" y="543349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88A37AD-ECF5-4981-B5FD-A1F38E08C8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0326" y="5523872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FACA39A-259D-49C8-8961-56BEDAD180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68F8A8-BB3C-4910-8DFA-09546D5CC7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383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1003" y="1677154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224EB6-48B8-4BBA-92DE-78E49A171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7B30FCD8-75D2-4326-A270-99D4CF01B6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0166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6634" y="1676381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B424F-4994-4B46-80B3-F5A6DC5D85B1}"/>
              </a:ext>
            </a:extLst>
          </p:cNvPr>
          <p:cNvCxnSpPr/>
          <p:nvPr userDrawn="1"/>
        </p:nvCxnSpPr>
        <p:spPr>
          <a:xfrm>
            <a:off x="6878898" y="501307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205D7EB-1B1F-4401-A7D1-DF2E28894B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1582" y="5071755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8FD8D6A-8683-4769-8112-20994877AC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869876" y="5162137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081D77C-25D3-4726-949B-13FF78F99E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73FAD48-974C-4523-9E21-95CD7E14C9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3035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092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0734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3450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2817128132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b="1" i="0" cap="none" baseline="0">
                <a:latin typeface="Helvetica Now Display XBold" panose="020B050403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2800" b="0" i="0" cap="none">
                <a:latin typeface="Helvetica Now Display" panose="020B050403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b="0" i="0" smtClean="0">
                <a:solidFill>
                  <a:schemeClr val="bg1"/>
                </a:solidFill>
                <a:latin typeface="Helvetica Now Display" panose="020B0504030202020204" pitchFamily="34" charset="77"/>
              </a:rPr>
              <a:pPr/>
              <a:t>November 27, 2025</a:t>
            </a:fld>
            <a:endParaRPr lang="en-US" sz="1400" b="0" i="0">
              <a:solidFill>
                <a:schemeClr val="bg1"/>
              </a:solidFill>
              <a:latin typeface="Helvetica Now Display" panose="020B0504030202020204" pitchFamily="34" charset="77"/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ow Display" panose="020B0504030202020204" pitchFamily="34" charset="77"/>
              </a:defRPr>
            </a:lvl1pPr>
          </a:lstStyle>
          <a:p>
            <a:r>
              <a:rPr lang="en-US" sz="200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2827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84BC97D-82A2-7037-B408-F31339C42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096" y="11614"/>
            <a:ext cx="10123626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-347022"/>
            <a:ext cx="9945666" cy="7216636"/>
          </a:xfrm>
          <a:prstGeom prst="rect">
            <a:avLst/>
          </a:prstGeom>
          <a:blipFill dpi="0" rotWithShape="1">
            <a:blip r:embed="rId3" cstate="print">
              <a:alphaModFix amt="34682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354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b="1" i="0" spc="-150">
                <a:solidFill>
                  <a:srgbClr val="0E0E0E"/>
                </a:solidFill>
                <a:latin typeface="Helvetica Now Display XBold" panose="020B0504030202020204" pitchFamily="34" charset="77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 baseline="0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b="1" i="0" cap="none">
                <a:solidFill>
                  <a:schemeClr val="bg1">
                    <a:lumMod val="50000"/>
                  </a:schemeClr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813005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73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95818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5716691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95471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8819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chemeClr val="bg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75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bg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bg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bg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73A89F-11EB-4538-9117-8A2FC41B7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21847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chemeClr val="bg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75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b="0" i="0" cap="none">
                <a:solidFill>
                  <a:schemeClr val="bg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 b="0" i="0">
                <a:solidFill>
                  <a:schemeClr val="bg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 b="0" i="0">
                <a:solidFill>
                  <a:schemeClr val="bg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6F9041C-D741-4E2B-ADF7-FF804231F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A30CFF0-7CDF-4C46-8D69-85FBDD361814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4738" y="3429001"/>
            <a:ext cx="5701956" cy="3415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46566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75332" y="-21349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721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096FDC6-5C03-44FA-B306-8B2D8695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0126" y="1"/>
            <a:ext cx="3454598" cy="34427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00C603D-9BCD-4BAF-8A65-BB95263A330D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8072731" y="-31862"/>
            <a:ext cx="3468697" cy="34733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57386B-5DC5-47B2-8282-F02385B5AD1C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4623816" y="3453086"/>
            <a:ext cx="3438213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F4820767-08A9-4581-80D7-C4B9A3B925CE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8067153" y="3447032"/>
            <a:ext cx="3468697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28082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11958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77B3A03-06ED-41D0-AD3A-D028261A9BC8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66096" y="1813337"/>
            <a:ext cx="3101729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0470E6B-442C-4F39-A1A3-4A8D9DCC2F3F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4333750" y="1821668"/>
            <a:ext cx="3108888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33590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4800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D9C74E0-8806-45ED-8A69-C712F68DFEE8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58938" y="1820083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27E4DBC-9914-4D73-A6A9-6BF92942589C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3303600" y="1813052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2C4C38AD-E557-4E55-B6D6-CDF7DEA7E1BE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953503" y="1799204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29BD4-82E5-40E4-99C3-F1A5DF5B28E8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596251" y="1795927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52239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kern="120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A9B1891-9032-4530-8259-86D696C44197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5342993" y="129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EA1EFF9-B657-4607-B9C5-FC372D58C3D8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8424468" y="-967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03BA79F-5014-4A31-A484-BBEC3CC35BFB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344598" y="2287342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0F9C65E2-1AC9-4952-BE86-4922B6B9761F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426073" y="2276366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6F9BF3F-D19B-41FE-A29B-A958FC85F1B1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5354625" y="4569477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142E619-2064-4750-A7D2-10CA9AAF6C1C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436100" y="4558501"/>
            <a:ext cx="3081475" cy="23052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35275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498550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1723843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="1" i="0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F2E2B86-E5FA-41F5-8AD7-90258D7323F0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61188" y="2137067"/>
            <a:ext cx="5017677" cy="36260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1886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8" y="-11575"/>
            <a:ext cx="11522142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11575"/>
            <a:ext cx="5687733" cy="686816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chemeClr val="bg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75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71254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3328645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7511" y="3345875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23265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4246988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332864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44059" y="2485701"/>
            <a:ext cx="32303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3352801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769692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492627"/>
            <a:ext cx="32238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51458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="1" i="0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EACB00F-EDCA-4635-94E7-C77CF7CCA91F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-5691" y="4727670"/>
            <a:ext cx="11529329" cy="214190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3A13F-9485-BE60-34C5-2E55C24EFABC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C231D0-E468-949D-222A-2BAE6DC6B76F}"/>
              </a:ext>
            </a:extLst>
          </p:cNvPr>
          <p:cNvSpPr txBox="1">
            <a:spLocks/>
          </p:cNvSpPr>
          <p:nvPr userDrawn="1"/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rtl="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lang="en-US" sz="4000" b="1" kern="1200" cap="all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b="1" i="0" cap="none">
                <a:latin typeface="Helvetica Now Display XBold" panose="020B0504030202020204" pitchFamily="34" charset="77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942257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b="1" i="0" kern="120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b="1" i="0" kern="120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566162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_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0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b="1" i="0" cap="none">
                <a:latin typeface="Helvetica Now Display XBold" panose="020B0504030202020204" pitchFamily="34" charset="77"/>
              </a:defRPr>
            </a:lvl1pPr>
          </a:lstStyle>
          <a:p>
            <a:r>
              <a:rPr lang="en-US"/>
              <a:t>Click to add Divider Screen Title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2A62D99-99E0-CF95-CD06-4803DDBDF52E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296732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84861"/>
            <a:chOff x="5990004" y="2299727"/>
            <a:chExt cx="2525772" cy="1641850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1" i="0" spc="-150">
                  <a:solidFill>
                    <a:schemeClr val="bg1"/>
                  </a:solidFill>
                  <a:latin typeface="Helvetica Now Display XBold" panose="020B0504030202020204" pitchFamily="34" charset="77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29483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67143"/>
            <a:chOff x="5990004" y="2310562"/>
            <a:chExt cx="2525772" cy="1631015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1" i="0" spc="-150">
                  <a:solidFill>
                    <a:schemeClr val="bg1"/>
                  </a:solidFill>
                  <a:latin typeface="Helvetica Now Display XBold" panose="020B0504030202020204" pitchFamily="34" charset="77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8376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1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F189-459C-4A44-A50C-D677C70D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C8C1-2C2D-0B43-BD02-97E8BF73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FBD5E-53A5-B341-9CA6-DDE2098EC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B22AE-3BAD-B640-A658-A336F8037D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5742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8" y="-11575"/>
            <a:ext cx="11522142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11575"/>
            <a:ext cx="5687733" cy="686816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chemeClr val="bg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75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 baseline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b="1" i="0" cap="all" baseline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209358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918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3CA8E-DF26-8DC7-A7D5-80B406A51D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18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2434357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30548" y="3345875"/>
            <a:ext cx="2434358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6584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3250307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2415205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47378" y="2485701"/>
            <a:ext cx="2511692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84340" y="3352801"/>
            <a:ext cx="243741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68529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5907242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89323" y="24926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39516" y="3352801"/>
            <a:ext cx="2439083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446112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8584825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66907" y="24951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3618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11B3F-B9A0-6AC7-558C-6C1A9B2DBA69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9EED0-E25F-798A-382C-D57E4822F179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rgbClr val="CA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13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2744E-B807-1C94-673B-E5115804A9BE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3068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11B3F-B9A0-6AC7-558C-6C1A9B2DBA69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3822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40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F745D4-6F76-2C3E-29FD-E8733367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862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E1950-D6D7-9204-985E-4589F011F7ED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8FF25-91FB-89CB-61EE-94C36BC63585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9" y="525497"/>
            <a:ext cx="10287488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25733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ABAC8-6B9B-E058-EBD6-C8987DE53178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9C3AC-78C8-8E16-2DBB-D76ACDD2C71D}"/>
              </a:ext>
            </a:extLst>
          </p:cNvPr>
          <p:cNvSpPr/>
          <p:nvPr userDrawn="1"/>
        </p:nvSpPr>
        <p:spPr>
          <a:xfrm>
            <a:off x="0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6547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31303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594340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745673"/>
            <a:ext cx="10323405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01046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3345875"/>
            <a:ext cx="2045154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23657" y="3345875"/>
            <a:ext cx="196684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2619693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2743416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489166"/>
            <a:ext cx="206842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640487" y="2485701"/>
            <a:ext cx="20684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0916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46951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483381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715899" y="2492627"/>
            <a:ext cx="2075457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889624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6796220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6934933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817015" y="24951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D98BD-4B81-C9EC-2B4E-2E9EBF5183F1}"/>
              </a:ext>
            </a:extLst>
          </p:cNvPr>
          <p:cNvSpPr txBox="1"/>
          <p:nvPr userDrawn="1"/>
        </p:nvSpPr>
        <p:spPr>
          <a:xfrm>
            <a:off x="8882346" y="1677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234640-79D2-7CA7-0732-405EF81D577D}"/>
              </a:ext>
            </a:extLst>
          </p:cNvPr>
          <p:cNvCxnSpPr/>
          <p:nvPr userDrawn="1"/>
        </p:nvCxnSpPr>
        <p:spPr>
          <a:xfrm flipH="1">
            <a:off x="9021059" y="3177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E902C50-8779-085E-23D2-DDC4B4E7DF1B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903141" y="24976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AFED84-C984-DFEB-6B04-AE8A2E69E96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22134" y="3357801"/>
            <a:ext cx="2026485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10465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4138" y="1745672"/>
            <a:ext cx="5055214" cy="466074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1745673"/>
            <a:ext cx="5055214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975096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95818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5716691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95471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37394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3328645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7511" y="3345875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23265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4246988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332864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44059" y="2485701"/>
            <a:ext cx="32303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3352801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769692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492627"/>
            <a:ext cx="32238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58659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2434357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30548" y="3345875"/>
            <a:ext cx="2434358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6584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3250307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2415205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47378" y="2485701"/>
            <a:ext cx="2511692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84340" y="3352801"/>
            <a:ext cx="243741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68529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5907242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89323" y="24926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39516" y="3352801"/>
            <a:ext cx="2439083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446112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8584825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66907" y="24951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720406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3345875"/>
            <a:ext cx="2045154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23657" y="3345875"/>
            <a:ext cx="196684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2619693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2743416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489166"/>
            <a:ext cx="206842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640487" y="2485701"/>
            <a:ext cx="20684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0916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46951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483381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715899" y="2492627"/>
            <a:ext cx="2075457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889624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6796220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6934933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817015" y="24951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D98BD-4B81-C9EC-2B4E-2E9EBF5183F1}"/>
              </a:ext>
            </a:extLst>
          </p:cNvPr>
          <p:cNvSpPr txBox="1"/>
          <p:nvPr userDrawn="1"/>
        </p:nvSpPr>
        <p:spPr>
          <a:xfrm>
            <a:off x="8882346" y="1677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234640-79D2-7CA7-0732-405EF81D577D}"/>
              </a:ext>
            </a:extLst>
          </p:cNvPr>
          <p:cNvCxnSpPr/>
          <p:nvPr userDrawn="1"/>
        </p:nvCxnSpPr>
        <p:spPr>
          <a:xfrm flipH="1">
            <a:off x="9021059" y="3177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E902C50-8779-085E-23D2-DDC4B4E7DF1B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903141" y="24976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AFED84-C984-DFEB-6B04-AE8A2E69E96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22134" y="3357801"/>
            <a:ext cx="2026485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170891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76126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2949" y="274627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57925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18703" y="157578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159386"/>
            <a:ext cx="336989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39498" y="2170911"/>
            <a:ext cx="323038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275320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58271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162847"/>
            <a:ext cx="3228898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64439F4-B45F-4F37-8973-5E66E12255D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58377" y="511721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5EA5F8-0366-9D74-DEFD-F26290CB47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35449" y="510222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AA25B-0EFB-D9C2-C26D-A9CC1A0E29A3}"/>
              </a:ext>
            </a:extLst>
          </p:cNvPr>
          <p:cNvSpPr txBox="1"/>
          <p:nvPr userDrawn="1"/>
        </p:nvSpPr>
        <p:spPr>
          <a:xfrm>
            <a:off x="547986" y="3935203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6697C-47FE-B612-6C5C-B0CCCD8433D4}"/>
              </a:ext>
            </a:extLst>
          </p:cNvPr>
          <p:cNvSpPr txBox="1"/>
          <p:nvPr userDrawn="1"/>
        </p:nvSpPr>
        <p:spPr>
          <a:xfrm>
            <a:off x="4121203" y="3931738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81DE29-120C-AB35-B748-6CF47C19F7BA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547986" y="4515336"/>
            <a:ext cx="337343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AAB75-6F95-3256-612F-C8687486A7D9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4141997" y="4511871"/>
            <a:ext cx="32278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31FDB1A-603C-D872-57FB-A98C7836EBA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89951" y="510915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834FD-EF74-702E-EE0A-434B8DC077FD}"/>
              </a:ext>
            </a:extLst>
          </p:cNvPr>
          <p:cNvSpPr txBox="1"/>
          <p:nvPr userDrawn="1"/>
        </p:nvSpPr>
        <p:spPr>
          <a:xfrm>
            <a:off x="7575705" y="393866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832D38-8DB6-BE69-410B-46F0906B9749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7596500" y="4518797"/>
            <a:ext cx="32213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76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31174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2776255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48531" y="2776256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9355" y="166572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294296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50149" y="2290831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773646" y="27831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29421" y="167265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50215" y="22977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84428" y="27856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340203" y="167515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360997" y="23002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DC9D20B-E6DA-6427-78A1-A69AC0C6772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3368" y="5027271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C9A5914-AF17-800D-0ADF-74F992012DB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66021" y="5027272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0D131C-E955-7681-CB8A-DC8EE4C07E7B}"/>
              </a:ext>
            </a:extLst>
          </p:cNvPr>
          <p:cNvSpPr txBox="1"/>
          <p:nvPr userDrawn="1"/>
        </p:nvSpPr>
        <p:spPr>
          <a:xfrm>
            <a:off x="562976" y="3920209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EF6D0-1559-A88E-3529-253DFC08CE74}"/>
              </a:ext>
            </a:extLst>
          </p:cNvPr>
          <p:cNvSpPr txBox="1"/>
          <p:nvPr userDrawn="1"/>
        </p:nvSpPr>
        <p:spPr>
          <a:xfrm>
            <a:off x="3146845" y="391674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CD79329-C95F-CBE2-60FB-0968665C60B1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562977" y="4545312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464927D-EAF8-4D2E-0690-E33590FBD6B6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3167639" y="4541847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36C81B4-0531-194C-5CE9-9B689C986E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791136" y="50341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94C260-913B-F535-F43C-F79918AB06A9}"/>
              </a:ext>
            </a:extLst>
          </p:cNvPr>
          <p:cNvSpPr txBox="1"/>
          <p:nvPr userDrawn="1"/>
        </p:nvSpPr>
        <p:spPr>
          <a:xfrm>
            <a:off x="5746911" y="392367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7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71E867B-7B84-81B0-67ED-7983603A0364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5767705" y="45487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F7BA203-4F68-98F8-FBE1-9CCB67BE368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01918" y="50366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3DAB4-230D-3C63-EF1D-829F36B422B4}"/>
              </a:ext>
            </a:extLst>
          </p:cNvPr>
          <p:cNvSpPr txBox="1"/>
          <p:nvPr userDrawn="1"/>
        </p:nvSpPr>
        <p:spPr>
          <a:xfrm>
            <a:off x="8357693" y="392617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8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3E517E4-8402-4600-6657-79E3B77A7D0A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8378487" y="45512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868582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2236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22020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086676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D0A343C-334A-2964-941A-3DDFBA37A21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096046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60BD7F-C254-DB7D-5BA5-399EEDFA6D5F}"/>
              </a:ext>
            </a:extLst>
          </p:cNvPr>
          <p:cNvCxnSpPr/>
          <p:nvPr userDrawn="1"/>
        </p:nvCxnSpPr>
        <p:spPr>
          <a:xfrm flipH="1">
            <a:off x="4209379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1411F9-EDE0-54BC-6BE1-075960F3569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085655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50D1CDE-9C45-845A-7BE4-FDF764650CF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633735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3B8E91-173D-38C0-7897-27B63CA46D81}"/>
              </a:ext>
            </a:extLst>
          </p:cNvPr>
          <p:cNvCxnSpPr/>
          <p:nvPr userDrawn="1"/>
        </p:nvCxnSpPr>
        <p:spPr>
          <a:xfrm flipH="1">
            <a:off x="7747068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5D6A9F5-749C-6B89-BFFF-7C40D0EEBD54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623344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56380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181646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329497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71256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D3AB8B4-593B-8D0F-0867-DF1D2200974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79874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1B23A2-4E7F-1A93-E4EA-B5014B3CE47D}"/>
              </a:ext>
            </a:extLst>
          </p:cNvPr>
          <p:cNvCxnSpPr/>
          <p:nvPr userDrawn="1"/>
        </p:nvCxnSpPr>
        <p:spPr>
          <a:xfrm flipH="1">
            <a:off x="5993207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34515F0-8680-F0C4-7B72-3AFF50B8001E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869484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65AF13B-8A50-5732-4511-A8D72C8BA4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05643" y="270323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3B67D-D59D-904F-1A1A-9880400E0E0F}"/>
              </a:ext>
            </a:extLst>
          </p:cNvPr>
          <p:cNvCxnSpPr/>
          <p:nvPr userDrawn="1"/>
        </p:nvCxnSpPr>
        <p:spPr>
          <a:xfrm flipH="1">
            <a:off x="8618976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E903E4-4215-91C4-F590-658D13C88793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95253" y="178962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085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76126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2949" y="274627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57925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18703" y="157578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159386"/>
            <a:ext cx="336989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39498" y="2170911"/>
            <a:ext cx="323038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275320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58271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162847"/>
            <a:ext cx="3228898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64439F4-B45F-4F37-8973-5E66E12255D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58377" y="511721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5EA5F8-0366-9D74-DEFD-F26290CB47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35449" y="510222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AA25B-0EFB-D9C2-C26D-A9CC1A0E29A3}"/>
              </a:ext>
            </a:extLst>
          </p:cNvPr>
          <p:cNvSpPr txBox="1"/>
          <p:nvPr userDrawn="1"/>
        </p:nvSpPr>
        <p:spPr>
          <a:xfrm>
            <a:off x="547986" y="3935203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6697C-47FE-B612-6C5C-B0CCCD8433D4}"/>
              </a:ext>
            </a:extLst>
          </p:cNvPr>
          <p:cNvSpPr txBox="1"/>
          <p:nvPr userDrawn="1"/>
        </p:nvSpPr>
        <p:spPr>
          <a:xfrm>
            <a:off x="4121203" y="3931738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81DE29-120C-AB35-B748-6CF47C19F7BA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547986" y="4515336"/>
            <a:ext cx="337343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AAB75-6F95-3256-612F-C8687486A7D9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4141997" y="4511871"/>
            <a:ext cx="32278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31FDB1A-603C-D872-57FB-A98C7836EBA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89951" y="510915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834FD-EF74-702E-EE0A-434B8DC077FD}"/>
              </a:ext>
            </a:extLst>
          </p:cNvPr>
          <p:cNvSpPr txBox="1"/>
          <p:nvPr userDrawn="1"/>
        </p:nvSpPr>
        <p:spPr>
          <a:xfrm>
            <a:off x="7575705" y="393866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832D38-8DB6-BE69-410B-46F0906B9749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7596500" y="4518797"/>
            <a:ext cx="32213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44930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16956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283028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706566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54DDE0D-12BE-C920-482E-0B8B9085A55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5580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EDF215-B27A-C835-A6FE-1A8149F4DBA8}"/>
              </a:ext>
            </a:extLst>
          </p:cNvPr>
          <p:cNvCxnSpPr/>
          <p:nvPr userDrawn="1"/>
        </p:nvCxnSpPr>
        <p:spPr>
          <a:xfrm flipH="1">
            <a:off x="4928913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217F760-C690-A597-9DD4-DC6F7B4CE32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805190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901E924-255F-974F-315E-7504E7DEAED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16699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955252-410E-A48C-4A26-41D49EFAC044}"/>
              </a:ext>
            </a:extLst>
          </p:cNvPr>
          <p:cNvCxnSpPr/>
          <p:nvPr userDrawn="1"/>
        </p:nvCxnSpPr>
        <p:spPr>
          <a:xfrm flipH="1">
            <a:off x="7030032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E2A7F6-89C7-F42D-0910-17EABF8C040E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906309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5BB3F20-B4AA-08C3-AC90-9C4422E9A7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27821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9238E6-A78C-65F5-1C85-3E1BA362190A}"/>
              </a:ext>
            </a:extLst>
          </p:cNvPr>
          <p:cNvCxnSpPr/>
          <p:nvPr userDrawn="1"/>
        </p:nvCxnSpPr>
        <p:spPr>
          <a:xfrm flipH="1">
            <a:off x="9141154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9BC10F-40C4-443E-7FED-91B22C6534ED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9017431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9494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23220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4102502"/>
            <a:ext cx="10145953" cy="23132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4117492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49614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500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3128148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431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854509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499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1167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2723416"/>
            <a:ext cx="10145953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045048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1999" y="5336695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2735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CB3AD52-6AF2-568B-7E9A-66924DB8E2C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3521" y="48570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B3C3B3-204D-784E-63EE-D384C4ADF4EA}"/>
              </a:ext>
            </a:extLst>
          </p:cNvPr>
          <p:cNvCxnSpPr>
            <a:cxnSpLocks/>
          </p:cNvCxnSpPr>
          <p:nvPr userDrawn="1"/>
        </p:nvCxnSpPr>
        <p:spPr>
          <a:xfrm>
            <a:off x="5967382" y="48720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17361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9716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3826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79E4FAD-9600-0590-A613-7840B8B04EB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036046" y="53391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5282C0-C197-3AC7-8961-C55A37A2F34F}"/>
              </a:ext>
            </a:extLst>
          </p:cNvPr>
          <p:cNvCxnSpPr>
            <a:cxnSpLocks/>
          </p:cNvCxnSpPr>
          <p:nvPr userDrawn="1"/>
        </p:nvCxnSpPr>
        <p:spPr>
          <a:xfrm>
            <a:off x="5939907" y="53541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08512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A903F4-0620-40DF-AB56-74D0259D6488}"/>
              </a:ext>
            </a:extLst>
          </p:cNvPr>
          <p:cNvCxnSpPr/>
          <p:nvPr userDrawn="1"/>
        </p:nvCxnSpPr>
        <p:spPr>
          <a:xfrm flipH="1">
            <a:off x="654138" y="315304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B5902E4-5650-701C-DE30-6DEE1E361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7F03CC-3685-7A3D-44B6-5F7FBA4C24B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8794" y="342656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CA3CD4-91CC-8A21-45F3-89576C98C8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4158" y="256082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A19146-03B5-4E4E-E0A6-2F0A0035A776}"/>
              </a:ext>
            </a:extLst>
          </p:cNvPr>
          <p:cNvCxnSpPr/>
          <p:nvPr userDrawn="1"/>
        </p:nvCxnSpPr>
        <p:spPr>
          <a:xfrm flipH="1">
            <a:off x="5903194" y="317053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70CC4E3-D2FA-243C-8B5E-7301D7D3CC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7418" y="17637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CAB40B1-237B-22BB-AE8F-D0B33A23746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27850" y="344405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DD552D-EE01-AF68-8BED-91036FAAE7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73214" y="257831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62E03-EA69-E6CE-C41C-26DFAA28823E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69057B-6E20-3AE8-8D49-5CD425E471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43980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2235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4327358"/>
            <a:ext cx="9531358" cy="2073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422972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437201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69145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2776255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48531" y="2776256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9355" y="166572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294296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50149" y="2290831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773646" y="27831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29421" y="167265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50215" y="22977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84428" y="27856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340203" y="167515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360997" y="23002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DC9D20B-E6DA-6427-78A1-A69AC0C6772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3368" y="5027271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C9A5914-AF17-800D-0ADF-74F992012DB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66021" y="5027272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0D131C-E955-7681-CB8A-DC8EE4C07E7B}"/>
              </a:ext>
            </a:extLst>
          </p:cNvPr>
          <p:cNvSpPr txBox="1"/>
          <p:nvPr userDrawn="1"/>
        </p:nvSpPr>
        <p:spPr>
          <a:xfrm>
            <a:off x="562976" y="3920209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EF6D0-1559-A88E-3529-253DFC08CE74}"/>
              </a:ext>
            </a:extLst>
          </p:cNvPr>
          <p:cNvSpPr txBox="1"/>
          <p:nvPr userDrawn="1"/>
        </p:nvSpPr>
        <p:spPr>
          <a:xfrm>
            <a:off x="3146845" y="391674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CD79329-C95F-CBE2-60FB-0968665C60B1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562977" y="4545312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464927D-EAF8-4D2E-0690-E33590FBD6B6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3167639" y="4541847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36C81B4-0531-194C-5CE9-9B689C986E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791136" y="50341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94C260-913B-F535-F43C-F79918AB06A9}"/>
              </a:ext>
            </a:extLst>
          </p:cNvPr>
          <p:cNvSpPr txBox="1"/>
          <p:nvPr userDrawn="1"/>
        </p:nvSpPr>
        <p:spPr>
          <a:xfrm>
            <a:off x="5746911" y="392367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7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71E867B-7B84-81B0-67ED-7983603A0364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5767705" y="45487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F7BA203-4F68-98F8-FBE1-9CCB67BE368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01918" y="50366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3DAB4-230D-3C63-EF1D-829F36B422B4}"/>
              </a:ext>
            </a:extLst>
          </p:cNvPr>
          <p:cNvSpPr txBox="1"/>
          <p:nvPr userDrawn="1"/>
        </p:nvSpPr>
        <p:spPr>
          <a:xfrm>
            <a:off x="8357693" y="392617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8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3E517E4-8402-4600-6657-79E3B77A7D0A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8378487" y="45512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273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8460194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9352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2963260"/>
            <a:ext cx="9531358" cy="914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2865621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007913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4224927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12728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426958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41A7B9F-7E52-7C37-3DCC-490BD4CD53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386594" y="5471603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ED24-8A99-1FB6-EAA9-1F4D2F88BFA3}"/>
              </a:ext>
            </a:extLst>
          </p:cNvPr>
          <p:cNvCxnSpPr/>
          <p:nvPr userDrawn="1"/>
        </p:nvCxnSpPr>
        <p:spPr>
          <a:xfrm flipH="1">
            <a:off x="1471106" y="537396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26FFE4A-A32C-CB6E-6C67-C003685870B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5861" y="55162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2926741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8024032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4F7A0E4-AFD1-B7F4-0EA9-CFCE2EADD85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738076" y="50818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716DC7-6951-8A44-EC7D-AE70ADD046B6}"/>
              </a:ext>
            </a:extLst>
          </p:cNvPr>
          <p:cNvCxnSpPr/>
          <p:nvPr userDrawn="1"/>
        </p:nvCxnSpPr>
        <p:spPr>
          <a:xfrm flipH="1">
            <a:off x="6822588" y="49842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9EB0833-9C4F-E9AD-7EBE-1711BC658DF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27343" y="51265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065358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8095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23334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832BA-4A3C-96D5-B12F-DD15BDE3E1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545454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7DCC4E9-9C20-FA1C-36C6-8E3658B20016}"/>
              </a:ext>
            </a:extLst>
          </p:cNvPr>
          <p:cNvGrpSpPr/>
          <p:nvPr userDrawn="1"/>
        </p:nvGrpSpPr>
        <p:grpSpPr>
          <a:xfrm>
            <a:off x="846890" y="1459696"/>
            <a:ext cx="4130308" cy="2667144"/>
            <a:chOff x="5990004" y="2310562"/>
            <a:chExt cx="2525772" cy="1631015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EC1203F8-FD5A-D8C1-BB0A-D6C687C9696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0" spc="-150" dirty="0">
                  <a:solidFill>
                    <a:schemeClr val="bg1"/>
                  </a:solidFill>
                  <a:latin typeface="Helvetica Now Display XBold" panose="020B0904030202020204" pitchFamily="34" charset="0"/>
                </a:rPr>
                <a:t>Questions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178A4D-5999-3690-BCC0-179122CD3773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5053C0-DD11-7EA9-DB3A-33853653C716}"/>
                </a:ext>
              </a:extLst>
            </p:cNvPr>
            <p:cNvSpPr txBox="1"/>
            <p:nvPr/>
          </p:nvSpPr>
          <p:spPr>
            <a:xfrm>
              <a:off x="6899939" y="2378366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0" dirty="0">
                  <a:solidFill>
                    <a:srgbClr val="404047"/>
                  </a:solidFill>
                  <a:latin typeface="Helvetica Now Display XBold" panose="020B090403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3464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382668-24D7-231E-B1CF-5A6C7228585E}"/>
              </a:ext>
            </a:extLst>
          </p:cNvPr>
          <p:cNvSpPr/>
          <p:nvPr userDrawn="1"/>
        </p:nvSpPr>
        <p:spPr>
          <a:xfrm>
            <a:off x="0" y="0"/>
            <a:ext cx="11537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BCCF8-9169-287D-AC62-F9F5877964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545454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FC39C2D-B59A-CDC4-E7EE-696C3B773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5A69C02-41EE-6128-A3AB-95CD5BED2D3A}"/>
              </a:ext>
            </a:extLst>
          </p:cNvPr>
          <p:cNvGrpSpPr/>
          <p:nvPr userDrawn="1"/>
        </p:nvGrpSpPr>
        <p:grpSpPr>
          <a:xfrm>
            <a:off x="846890" y="1459695"/>
            <a:ext cx="4130308" cy="2667143"/>
            <a:chOff x="3503322" y="2114919"/>
            <a:chExt cx="4130308" cy="26671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AA5A7-2AB4-F3F3-2D68-BFC3AC53C755}"/>
                </a:ext>
              </a:extLst>
            </p:cNvPr>
            <p:cNvGrpSpPr/>
            <p:nvPr userDrawn="1"/>
          </p:nvGrpSpPr>
          <p:grpSpPr>
            <a:xfrm>
              <a:off x="3503322" y="2114919"/>
              <a:ext cx="4130308" cy="2667143"/>
              <a:chOff x="5990004" y="2310562"/>
              <a:chExt cx="2525772" cy="1631015"/>
            </a:xfrm>
          </p:grpSpPr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26679DB-EF0A-02FB-CDFF-EE88F29A6E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0004" y="3593620"/>
                <a:ext cx="2525772" cy="347957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algn="l" defTabSz="9144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lang="en-US" sz="3600" b="1" i="0" kern="1200" dirty="0">
                    <a:solidFill>
                      <a:schemeClr val="tx2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defRPr>
                </a:lvl1pPr>
              </a:lstStyle>
              <a:p>
                <a:pPr algn="ctr">
                  <a:lnSpc>
                    <a:spcPts val="3800"/>
                  </a:lnSpc>
                  <a:spcBef>
                    <a:spcPts val="0"/>
                  </a:spcBef>
                </a:pPr>
                <a:r>
                  <a:rPr lang="en-US" sz="5400" b="0" spc="-150" dirty="0">
                    <a:solidFill>
                      <a:schemeClr val="bg1"/>
                    </a:solidFill>
                    <a:latin typeface="Helvetica Now Display XBold" panose="020B0904030202020204" pitchFamily="34" charset="0"/>
                  </a:rPr>
                  <a:t>Thank You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0AADF68-9F04-3160-C701-150AB3F21721}"/>
                  </a:ext>
                </a:extLst>
              </p:cNvPr>
              <p:cNvSpPr/>
              <p:nvPr/>
            </p:nvSpPr>
            <p:spPr>
              <a:xfrm>
                <a:off x="6693671" y="2310562"/>
                <a:ext cx="1118439" cy="1118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5-Point Star 14">
              <a:extLst>
                <a:ext uri="{FF2B5EF4-FFF2-40B4-BE49-F238E27FC236}">
                  <a16:creationId xmlns:a16="http://schemas.microsoft.com/office/drawing/2014/main" id="{504E44E6-4305-21B3-CD9E-5B10065F4702}"/>
                </a:ext>
              </a:extLst>
            </p:cNvPr>
            <p:cNvSpPr/>
            <p:nvPr userDrawn="1"/>
          </p:nvSpPr>
          <p:spPr>
            <a:xfrm>
              <a:off x="5002457" y="2441855"/>
              <a:ext cx="1132037" cy="1132037"/>
            </a:xfrm>
            <a:prstGeom prst="star5">
              <a:avLst>
                <a:gd name="adj" fmla="val 26432"/>
                <a:gd name="hf" fmla="val 105146"/>
                <a:gd name="vf" fmla="val 110557"/>
              </a:avLst>
            </a:prstGeom>
            <a:solidFill>
              <a:srgbClr val="424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608702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9111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592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2236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22020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49314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-2013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B31DB4-A8FC-A6C0-1D4C-3E325A85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BE84BA-510E-FC19-4B03-4376A28F57BF}"/>
              </a:ext>
            </a:extLst>
          </p:cNvPr>
          <p:cNvSpPr txBox="1">
            <a:spLocks/>
          </p:cNvSpPr>
          <p:nvPr userDrawn="1"/>
        </p:nvSpPr>
        <p:spPr>
          <a:xfrm>
            <a:off x="594360" y="420624"/>
            <a:ext cx="10515600" cy="66959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</a:pPr>
            <a:r>
              <a:rPr lang="en-US" sz="4000" kern="1200" spc="-150" dirty="0">
                <a:solidFill>
                  <a:srgbClr val="111315"/>
                </a:solidFill>
                <a:latin typeface="Helvetica Now Display XBold" panose="020B0904030202020204" pitchFamily="34" charset="0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9138481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4461" y="113888"/>
            <a:ext cx="52214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4726" y="113888"/>
            <a:ext cx="56161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83256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3488" y="113888"/>
            <a:ext cx="504090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14300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24420"/>
      </p:ext>
    </p:extLst>
  </p:cSld>
  <p:clrMapOvr>
    <a:masterClrMapping/>
  </p:clrMapOvr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061DB-5077-74B6-7128-E613BA4667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2D4C-62CB-7EF2-F6FA-BE2A1D7D9B2F}"/>
              </a:ext>
            </a:extLst>
          </p:cNvPr>
          <p:cNvSpPr txBox="1"/>
          <p:nvPr userDrawn="1"/>
        </p:nvSpPr>
        <p:spPr>
          <a:xfrm>
            <a:off x="2437793" y="1661306"/>
            <a:ext cx="1132037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0" dirty="0">
                <a:solidFill>
                  <a:schemeClr val="bg1">
                    <a:lumMod val="85000"/>
                  </a:schemeClr>
                </a:solidFill>
                <a:latin typeface="Helvetica Now Display XBold" panose="020B0904030202020204" pitchFamily="34" charset="0"/>
              </a:rPr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6D1F61-B49E-DC6E-B337-F6D61D12630C}"/>
              </a:ext>
            </a:extLst>
          </p:cNvPr>
          <p:cNvSpPr txBox="1">
            <a:spLocks/>
          </p:cNvSpPr>
          <p:nvPr userDrawn="1"/>
        </p:nvSpPr>
        <p:spPr>
          <a:xfrm>
            <a:off x="949808" y="3126593"/>
            <a:ext cx="4130308" cy="56900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ts val="3800"/>
              </a:lnSpc>
              <a:spcBef>
                <a:spcPts val="0"/>
              </a:spcBef>
            </a:pPr>
            <a:r>
              <a:rPr lang="en-US" sz="5400" b="0" spc="-150" dirty="0">
                <a:solidFill>
                  <a:schemeClr val="tx1"/>
                </a:solidFill>
                <a:latin typeface="Helvetica Now Display XBold" panose="020B090403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06355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9701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16567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-2013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B31DB4-A8FC-A6C0-1D4C-3E325A85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BE84BA-510E-FC19-4B03-4376A28F57BF}"/>
              </a:ext>
            </a:extLst>
          </p:cNvPr>
          <p:cNvSpPr txBox="1">
            <a:spLocks/>
          </p:cNvSpPr>
          <p:nvPr userDrawn="1"/>
        </p:nvSpPr>
        <p:spPr>
          <a:xfrm>
            <a:off x="594360" y="420624"/>
            <a:ext cx="10515600" cy="66959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</a:pPr>
            <a:r>
              <a:rPr lang="en-US" sz="4000" kern="1200" spc="-150" dirty="0">
                <a:solidFill>
                  <a:srgbClr val="111315"/>
                </a:solidFill>
                <a:latin typeface="Helvetica Now Display XBold" panose="020B0904030202020204" pitchFamily="34" charset="0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8206311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4461" y="113888"/>
            <a:ext cx="52214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8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D0A343C-334A-2964-941A-3DDFBA37A21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096046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60BD7F-C254-DB7D-5BA5-399EEDFA6D5F}"/>
              </a:ext>
            </a:extLst>
          </p:cNvPr>
          <p:cNvCxnSpPr/>
          <p:nvPr userDrawn="1"/>
        </p:nvCxnSpPr>
        <p:spPr>
          <a:xfrm flipH="1">
            <a:off x="4209379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1411F9-EDE0-54BC-6BE1-075960F3569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085655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50D1CDE-9C45-845A-7BE4-FDF764650CF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633735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3B8E91-173D-38C0-7897-27B63CA46D81}"/>
              </a:ext>
            </a:extLst>
          </p:cNvPr>
          <p:cNvCxnSpPr/>
          <p:nvPr userDrawn="1"/>
        </p:nvCxnSpPr>
        <p:spPr>
          <a:xfrm flipH="1">
            <a:off x="7747068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5D6A9F5-749C-6B89-BFFF-7C40D0EEBD54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623344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76569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4726" y="113888"/>
            <a:ext cx="56161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456849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3488" y="113888"/>
            <a:ext cx="504090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3114492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67500"/>
      </p:ext>
    </p:extLst>
  </p:cSld>
  <p:clrMapOvr>
    <a:masterClrMapping/>
  </p:clrMapOvr>
  <p:hf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061DB-5077-74B6-7128-E613BA4667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2D4C-62CB-7EF2-F6FA-BE2A1D7D9B2F}"/>
              </a:ext>
            </a:extLst>
          </p:cNvPr>
          <p:cNvSpPr txBox="1"/>
          <p:nvPr userDrawn="1"/>
        </p:nvSpPr>
        <p:spPr>
          <a:xfrm>
            <a:off x="2437793" y="1661306"/>
            <a:ext cx="1132037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0" dirty="0">
                <a:solidFill>
                  <a:schemeClr val="bg1">
                    <a:lumMod val="85000"/>
                  </a:schemeClr>
                </a:solidFill>
                <a:latin typeface="Helvetica Now Display XBold" panose="020B0904030202020204" pitchFamily="34" charset="0"/>
              </a:rPr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6D1F61-B49E-DC6E-B337-F6D61D12630C}"/>
              </a:ext>
            </a:extLst>
          </p:cNvPr>
          <p:cNvSpPr txBox="1">
            <a:spLocks/>
          </p:cNvSpPr>
          <p:nvPr userDrawn="1"/>
        </p:nvSpPr>
        <p:spPr>
          <a:xfrm>
            <a:off x="949808" y="3126593"/>
            <a:ext cx="4130308" cy="56900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ts val="3800"/>
              </a:lnSpc>
              <a:spcBef>
                <a:spcPts val="0"/>
              </a:spcBef>
            </a:pPr>
            <a:r>
              <a:rPr lang="en-US" sz="5400" b="0" spc="-150" dirty="0">
                <a:solidFill>
                  <a:schemeClr val="tx1"/>
                </a:solidFill>
                <a:latin typeface="Helvetica Now Display XBold" panose="020B090403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0410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1817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NAVY &amp;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3711776534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NAVY &amp;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3180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13D8CB-1428-4D39-8175-2176F93844FB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354520"/>
            <a:ext cx="9451409" cy="6858000"/>
          </a:xfrm>
          <a:prstGeom prst="rect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109747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CAC8D5-FD8C-44D7-B4FE-F35D10B63841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5FB50-889C-4101-8DF5-76069810178C}"/>
              </a:ext>
            </a:extLst>
          </p:cNvPr>
          <p:cNvSpPr/>
          <p:nvPr userDrawn="1"/>
        </p:nvSpPr>
        <p:spPr>
          <a:xfrm>
            <a:off x="-6326" y="0"/>
            <a:ext cx="9451409" cy="685800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7580416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 </a:t>
            </a:r>
            <a:r>
              <a:rPr lang="en-US" sz="2800" b="0" spc="-150">
                <a:solidFill>
                  <a:schemeClr val="bg1">
                    <a:lumMod val="50000"/>
                  </a:schemeClr>
                </a:solidFill>
                <a:latin typeface="+mj-lt"/>
              </a:rPr>
              <a:t>(CONTINUED)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30319F6-F468-4EFD-B2EF-4B21B1B7F4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7D1C780-ADEF-4272-A568-45342DDFA1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C73084F-85A4-4A40-AA1C-ED985F0DC4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BB79497-0B20-42EA-827E-D1AE406410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6A933E-D7AA-494E-B72B-9E06FC0380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4A40FEE-9D1C-479A-8974-949643E23D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032995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505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181646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329497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71256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D3AB8B4-593B-8D0F-0867-DF1D2200974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79874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1B23A2-4E7F-1A93-E4EA-B5014B3CE47D}"/>
              </a:ext>
            </a:extLst>
          </p:cNvPr>
          <p:cNvCxnSpPr/>
          <p:nvPr userDrawn="1"/>
        </p:nvCxnSpPr>
        <p:spPr>
          <a:xfrm flipH="1">
            <a:off x="5993207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34515F0-8680-F0C4-7B72-3AFF50B8001E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869484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65AF13B-8A50-5732-4511-A8D72C8BA4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05643" y="270323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3B67D-D59D-904F-1A1A-9880400E0E0F}"/>
              </a:ext>
            </a:extLst>
          </p:cNvPr>
          <p:cNvCxnSpPr/>
          <p:nvPr userDrawn="1"/>
        </p:nvCxnSpPr>
        <p:spPr>
          <a:xfrm flipH="1">
            <a:off x="8618976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E903E4-4215-91C4-F590-658D13C88793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95253" y="178962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98997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73A89F-11EB-4538-9117-8A2FC41B7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73873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6F9041C-D741-4E2B-ADF7-FF804231F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A30CFF0-7CDF-4C46-8D69-85FBDD361814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4738" y="3429001"/>
            <a:ext cx="5701956" cy="3415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1983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75332" y="-21349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096FDC6-5C03-44FA-B306-8B2D8695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0126" y="1"/>
            <a:ext cx="3454598" cy="34427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00C603D-9BCD-4BAF-8A65-BB95263A330D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8072731" y="-31862"/>
            <a:ext cx="3468697" cy="34733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57386B-5DC5-47B2-8282-F02385B5AD1C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4623816" y="3453086"/>
            <a:ext cx="3438213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F4820767-08A9-4581-80D7-C4B9A3B925CE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8067153" y="3447032"/>
            <a:ext cx="3468697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58654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11958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77B3A03-06ED-41D0-AD3A-D028261A9BC8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66096" y="1813337"/>
            <a:ext cx="3101729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0470E6B-442C-4F39-A1A3-4A8D9DCC2F3F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4333750" y="1821668"/>
            <a:ext cx="3108888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46738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4800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D9C74E0-8806-45ED-8A69-C712F68DFEE8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58938" y="1820083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27E4DBC-9914-4D73-A6A9-6BF92942589C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3303600" y="1813052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2C4C38AD-E557-4E55-B6D6-CDF7DEA7E1BE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953503" y="1799204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29BD4-82E5-40E4-99C3-F1A5DF5B28E8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596251" y="1795927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75803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kern="1200" cap="none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A9B1891-9032-4530-8259-86D696C44197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5342993" y="129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EA1EFF9-B657-4607-B9C5-FC372D58C3D8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8424468" y="-967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03BA79F-5014-4A31-A484-BBEC3CC35BFB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344598" y="2287342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0F9C65E2-1AC9-4952-BE86-4922B6B9761F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426073" y="2276366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6F9BF3F-D19B-41FE-A29B-A958FC85F1B1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5354625" y="4569477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142E619-2064-4750-A7D2-10CA9AAF6C1C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436100" y="4558501"/>
            <a:ext cx="3081475" cy="23052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37587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407478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5674426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F2E2B86-E5FA-41F5-8AD7-90258D7323F0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61188" y="2137067"/>
            <a:ext cx="5017677" cy="36260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709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12966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387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16956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283028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706566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54DDE0D-12BE-C920-482E-0B8B9085A55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5580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EDF215-B27A-C835-A6FE-1A8149F4DBA8}"/>
              </a:ext>
            </a:extLst>
          </p:cNvPr>
          <p:cNvCxnSpPr/>
          <p:nvPr userDrawn="1"/>
        </p:nvCxnSpPr>
        <p:spPr>
          <a:xfrm flipH="1">
            <a:off x="4928913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217F760-C690-A597-9DD4-DC6F7B4CE32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805190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901E924-255F-974F-315E-7504E7DEAED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16699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955252-410E-A48C-4A26-41D49EFAC044}"/>
              </a:ext>
            </a:extLst>
          </p:cNvPr>
          <p:cNvCxnSpPr/>
          <p:nvPr userDrawn="1"/>
        </p:nvCxnSpPr>
        <p:spPr>
          <a:xfrm flipH="1">
            <a:off x="7030032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E2A7F6-89C7-F42D-0910-17EABF8C040E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906309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5BB3F20-B4AA-08C3-AC90-9C4422E9A7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27821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9238E6-A78C-65F5-1C85-3E1BA362190A}"/>
              </a:ext>
            </a:extLst>
          </p:cNvPr>
          <p:cNvCxnSpPr/>
          <p:nvPr userDrawn="1"/>
        </p:nvCxnSpPr>
        <p:spPr>
          <a:xfrm flipH="1">
            <a:off x="9141154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9BC10F-40C4-443E-7FED-91B22C6534ED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9017431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234651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EACB00F-EDCA-4635-94E7-C77CF7CCA91F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-5691" y="4727670"/>
            <a:ext cx="11529329" cy="214190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18457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075187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0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8855B13-DAF2-4DE9-886E-51B528928E2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cap="none"/>
            </a:lvl1pPr>
          </a:lstStyle>
          <a:p>
            <a:r>
              <a:rPr lang="en-US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3662068247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6196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21298"/>
            <a:chOff x="5990004" y="2310562"/>
            <a:chExt cx="2525772" cy="160298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8697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04113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_NAVY &amp;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3904921192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NAVY &amp;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86715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13D8CB-1428-4D39-8175-2176F93844FB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354520"/>
            <a:ext cx="9451409" cy="6858000"/>
          </a:xfrm>
          <a:prstGeom prst="rect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731161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CAC8D5-FD8C-44D7-B4FE-F35D10B63841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5FB50-889C-4101-8DF5-76069810178C}"/>
              </a:ext>
            </a:extLst>
          </p:cNvPr>
          <p:cNvSpPr/>
          <p:nvPr userDrawn="1"/>
        </p:nvSpPr>
        <p:spPr>
          <a:xfrm>
            <a:off x="-6326" y="0"/>
            <a:ext cx="9451409" cy="685800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7580416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 </a:t>
            </a:r>
            <a:r>
              <a:rPr lang="en-US" sz="2800" b="0" spc="-150">
                <a:solidFill>
                  <a:schemeClr val="bg1">
                    <a:lumMod val="50000"/>
                  </a:schemeClr>
                </a:solidFill>
                <a:latin typeface="+mj-lt"/>
              </a:rPr>
              <a:t>(CONTINUED)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30319F6-F468-4EFD-B2EF-4B21B1B7F4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7D1C780-ADEF-4272-A568-45342DDFA1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C73084F-85A4-4A40-AA1C-ED985F0DC4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BB79497-0B20-42EA-827E-D1AE406410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6A933E-D7AA-494E-B72B-9E06FC0380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4A40FEE-9D1C-479A-8974-949643E23D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37975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23220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4102502"/>
            <a:ext cx="10145953" cy="23132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4117492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59504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14692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73A89F-11EB-4538-9117-8A2FC41B7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457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6F9041C-D741-4E2B-ADF7-FF804231F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3" y="-11576"/>
            <a:ext cx="5701956" cy="68681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A30CFF0-7CDF-4C46-8D69-85FBDD361814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4738" y="3429001"/>
            <a:ext cx="5701956" cy="3415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93959"/>
      </p:ext>
    </p:extLst>
  </p:cSld>
  <p:clrMapOvr>
    <a:masterClrMapping/>
  </p:clrMapOvr>
  <p:transition spd="med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75332" y="-21349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096FDC6-5C03-44FA-B306-8B2D8695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0126" y="1"/>
            <a:ext cx="3454598" cy="34427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00C603D-9BCD-4BAF-8A65-BB95263A330D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8072731" y="-31862"/>
            <a:ext cx="3468697" cy="34733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57386B-5DC5-47B2-8282-F02385B5AD1C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4623816" y="3453086"/>
            <a:ext cx="3438213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F4820767-08A9-4581-80D7-C4B9A3B925CE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8067153" y="3447032"/>
            <a:ext cx="3468697" cy="3359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2320"/>
      </p:ext>
    </p:extLst>
  </p:cSld>
  <p:clrMapOvr>
    <a:masterClrMapping/>
  </p:clrMapOvr>
  <p:transition spd="med"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11958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77B3A03-06ED-41D0-AD3A-D028261A9BC8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66096" y="1813337"/>
            <a:ext cx="3101729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0470E6B-442C-4F39-A1A3-4A8D9DCC2F3F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4333750" y="1821668"/>
            <a:ext cx="3108888" cy="22846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8519"/>
      </p:ext>
    </p:extLst>
  </p:cSld>
  <p:clrMapOvr>
    <a:masterClrMapping/>
  </p:clrMapOvr>
  <p:transition spd="med"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-4800" y="1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D9C74E0-8806-45ED-8A69-C712F68DFEE8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58938" y="1820083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27E4DBC-9914-4D73-A6A9-6BF92942589C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3303600" y="1813052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2C4C38AD-E557-4E55-B6D6-CDF7DEA7E1BE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953503" y="1799204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44D29BD4-82E5-40E4-99C3-F1A5DF5B28E8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596251" y="1795927"/>
            <a:ext cx="2489413" cy="1838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47870"/>
      </p:ext>
    </p:extLst>
  </p:cSld>
  <p:clrMapOvr>
    <a:masterClrMapping/>
  </p:clrMapOvr>
  <p:transition spd="med"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kern="1200" cap="none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A9B1891-9032-4530-8259-86D696C44197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5342993" y="129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EA1EFF9-B657-4607-B9C5-FC372D58C3D8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8424468" y="-9678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03BA79F-5014-4A31-A484-BBEC3CC35BFB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5344598" y="2287342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0F9C65E2-1AC9-4952-BE86-4922B6B9761F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8426073" y="2276366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6F9BF3F-D19B-41FE-A29B-A958FC85F1B1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5354625" y="4569477"/>
            <a:ext cx="3081475" cy="22833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142E619-2064-4750-A7D2-10CA9AAF6C1C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436100" y="4558501"/>
            <a:ext cx="3081475" cy="23052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54352"/>
      </p:ext>
    </p:extLst>
  </p:cSld>
  <p:clrMapOvr>
    <a:masterClrMapping/>
  </p:clrMapOvr>
  <p:transition spd="med"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106797"/>
      </p:ext>
    </p:extLst>
  </p:cSld>
  <p:clrMapOvr>
    <a:masterClrMapping/>
  </p:clrMapOvr>
  <p:transition spd="med"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3157105"/>
      </p:ext>
    </p:extLst>
  </p:cSld>
  <p:clrMapOvr>
    <a:masterClrMapping/>
  </p:clrMapOvr>
  <p:transition spd="med"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F2E2B86-E5FA-41F5-8AD7-90258D7323F0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661188" y="2137067"/>
            <a:ext cx="5017677" cy="36260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283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500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3128148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431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854509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499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94421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885841"/>
      </p:ext>
    </p:extLst>
  </p:cSld>
  <p:clrMapOvr>
    <a:masterClrMapping/>
  </p:clrMapOvr>
  <p:transition spd="med"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EACB00F-EDCA-4635-94E7-C77CF7CCA91F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-5691" y="4727670"/>
            <a:ext cx="11529329" cy="214190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38313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7483864"/>
      </p:ext>
    </p:extLst>
  </p:cSld>
  <p:clrMapOvr>
    <a:masterClrMapping/>
  </p:clrMapOvr>
  <p:transition spd="med"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0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8855B13-DAF2-4DE9-886E-51B528928E2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cap="none"/>
            </a:lvl1pPr>
          </a:lstStyle>
          <a:p>
            <a:r>
              <a:rPr lang="en-US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1884525102"/>
      </p:ext>
    </p:extLst>
  </p:cSld>
  <p:clrMapOvr>
    <a:masterClrMapping/>
  </p:clrMapOvr>
  <p:transition spd="med"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1502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21298"/>
            <a:chOff x="5990004" y="2310562"/>
            <a:chExt cx="2525772" cy="160298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00747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03619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3508571504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DEB9B1-9211-3746-9538-A67617AE3B8E}" type="datetime4">
              <a:rPr lang="en-US" sz="1400" smtClean="0">
                <a:solidFill>
                  <a:schemeClr val="bg1"/>
                </a:solidFill>
              </a:rPr>
              <a:pPr/>
              <a:t>November 27, 2025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47099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13D8CB-1428-4D39-8175-2176F93844FB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354520"/>
            <a:ext cx="9451409" cy="6858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65984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2723416"/>
            <a:ext cx="10145953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045048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1999" y="5336695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85178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CAC8D5-FD8C-44D7-B4FE-F35D10B63841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5FB50-889C-4101-8DF5-76069810178C}"/>
              </a:ext>
            </a:extLst>
          </p:cNvPr>
          <p:cNvSpPr/>
          <p:nvPr userDrawn="1"/>
        </p:nvSpPr>
        <p:spPr>
          <a:xfrm>
            <a:off x="-6326" y="0"/>
            <a:ext cx="9451409" cy="6858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7580416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>
                <a:solidFill>
                  <a:srgbClr val="0E0E0E"/>
                </a:solidFill>
                <a:latin typeface="+mj-lt"/>
              </a:rPr>
              <a:t>Agenda </a:t>
            </a:r>
            <a:r>
              <a:rPr lang="en-US" sz="2800" b="0" spc="-150">
                <a:solidFill>
                  <a:schemeClr val="bg1">
                    <a:lumMod val="50000"/>
                  </a:schemeClr>
                </a:solidFill>
                <a:latin typeface="+mj-lt"/>
              </a:rPr>
              <a:t>(CONTINUED)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30319F6-F468-4EFD-B2EF-4B21B1B7F4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7D1C780-ADEF-4272-A568-45342DDFA1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C73084F-85A4-4A40-AA1C-ED985F0DC4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BB79497-0B20-42EA-827E-D1AE406410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6A933E-D7AA-494E-B72B-9E06FC0380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4A40FEE-9D1C-479A-8974-949643E23D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08079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0808737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222081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696075008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64658" y="-1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69087604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0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704683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749037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kern="1200" cap="none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1527273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3092238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89850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CB3AD52-6AF2-568B-7E9A-66924DB8E2C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3521" y="48570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B3C3B3-204D-784E-63EE-D384C4ADF4EA}"/>
              </a:ext>
            </a:extLst>
          </p:cNvPr>
          <p:cNvCxnSpPr>
            <a:cxnSpLocks/>
          </p:cNvCxnSpPr>
          <p:nvPr userDrawn="1"/>
        </p:nvCxnSpPr>
        <p:spPr>
          <a:xfrm>
            <a:off x="5967382" y="48720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19726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</a:t>
            </a:r>
          </a:p>
          <a:p>
            <a:pPr algn="ctr"/>
            <a:r>
              <a:rPr lang="en-US"/>
              <a:t>IMAGE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2162526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209473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PASTE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66132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103114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_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0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8855B13-DAF2-4DE9-886E-51B528928E2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cap="none"/>
            </a:lvl1pPr>
          </a:lstStyle>
          <a:p>
            <a:r>
              <a:rPr lang="en-US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286143375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58510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21298"/>
            <a:chOff x="5990004" y="2310562"/>
            <a:chExt cx="2525772" cy="160298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80078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: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65176"/>
            <a:ext cx="11274552" cy="609398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dirty="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7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9FBB2-C4EC-4245-8AF7-67D782F54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360" y="1131888"/>
            <a:ext cx="6609354" cy="1151084"/>
          </a:xfrm>
        </p:spPr>
        <p:txBody>
          <a:bodyPr/>
          <a:lstStyle>
            <a:lvl1pPr marL="285750" indent="-285750">
              <a:lnSpc>
                <a:spcPct val="9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►"/>
              <a:defRPr sz="2800">
                <a:solidFill>
                  <a:schemeClr val="bg1"/>
                </a:solidFill>
              </a:defRPr>
            </a:lvl1pPr>
            <a:lvl2pPr marL="573088" indent="-231775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2400">
                <a:solidFill>
                  <a:schemeClr val="bg1"/>
                </a:solidFill>
              </a:defRPr>
            </a:lvl2pPr>
            <a:lvl3pPr marL="744538" indent="-1714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5212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69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130A-BA3B-AAA9-FBE6-C1F13870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71388-CD2F-545B-6EE3-B40969594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E33CD-6496-E672-C912-6A51E883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18BC-DC3D-49AA-9008-D36FE391EED9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C9A0B-4781-EC3F-FB55-16E11F08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F41EE-6513-7009-B101-394B5A22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5EBA-7A6B-45E9-8E5D-B1ECAB49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77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8299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2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i="0" cap="none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cap="none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 cap="none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95843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9778C-0D4F-4FF5-A8AA-586D9934E484}"/>
              </a:ext>
            </a:extLst>
          </p:cNvPr>
          <p:cNvSpPr/>
          <p:nvPr userDrawn="1"/>
        </p:nvSpPr>
        <p:spPr>
          <a:xfrm>
            <a:off x="0" y="0"/>
            <a:ext cx="11544185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1828800"/>
            <a:ext cx="5122634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5147BA-A11D-4692-B511-13D7A85BC1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4865" y="1828800"/>
            <a:ext cx="522413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805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13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66701"/>
            <a:ext cx="11274552" cy="431315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n-US" dirty="0"/>
              <a:t>Slide topic goes here set in Arial Bold, 26 pt., MA Dark Blue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AC96-776F-524B-A3F6-1D4F85787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083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DF47AF3-C061-4A77-A2BA-59762CA36F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1" y="1183342"/>
            <a:ext cx="10931236" cy="246542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1800" b="1" i="0" u="none" strike="noStrike" kern="1200" cap="all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AC6EC29-738D-4A31-B5C6-D76FF4693BA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11821398" y="6600411"/>
            <a:ext cx="449940" cy="2516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fld id="{5FCB0516-CE4C-8B41-AB22-708F959256C4}" type="slidenum">
              <a:rPr lang="en-US" altLang="en-US" noProof="0" smtClean="0"/>
              <a:pPr lvl="0"/>
              <a:t>‹#›</a:t>
            </a:fld>
            <a:endParaRPr lang="en-US" alt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E4ECFF-ED50-4C6E-A628-A9441601A6D6}"/>
              </a:ext>
            </a:extLst>
          </p:cNvPr>
          <p:cNvGrpSpPr/>
          <p:nvPr userDrawn="1"/>
        </p:nvGrpSpPr>
        <p:grpSpPr>
          <a:xfrm>
            <a:off x="11169395" y="5782866"/>
            <a:ext cx="1050391" cy="1076736"/>
            <a:chOff x="11169395" y="5782866"/>
            <a:chExt cx="1050391" cy="1076736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953433BF-183B-405D-BFF7-34C998A94611}"/>
                </a:ext>
              </a:extLst>
            </p:cNvPr>
            <p:cNvSpPr/>
            <p:nvPr/>
          </p:nvSpPr>
          <p:spPr>
            <a:xfrm>
              <a:off x="11594306" y="5782866"/>
              <a:ext cx="625480" cy="844153"/>
            </a:xfrm>
            <a:custGeom>
              <a:avLst/>
              <a:gdLst>
                <a:gd name="connsiteX0" fmla="*/ 0 w 242657"/>
                <a:gd name="connsiteY0" fmla="*/ 0 h 914400"/>
                <a:gd name="connsiteX1" fmla="*/ 242657 w 242657"/>
                <a:gd name="connsiteY1" fmla="*/ 0 h 914400"/>
                <a:gd name="connsiteX2" fmla="*/ 242657 w 242657"/>
                <a:gd name="connsiteY2" fmla="*/ 914400 h 914400"/>
                <a:gd name="connsiteX3" fmla="*/ 0 w 242657"/>
                <a:gd name="connsiteY3" fmla="*/ 914400 h 914400"/>
                <a:gd name="connsiteX4" fmla="*/ 0 w 242657"/>
                <a:gd name="connsiteY4" fmla="*/ 0 h 914400"/>
                <a:gd name="connsiteX0" fmla="*/ 0 w 254563"/>
                <a:gd name="connsiteY0" fmla="*/ 0 h 914400"/>
                <a:gd name="connsiteX1" fmla="*/ 242657 w 254563"/>
                <a:gd name="connsiteY1" fmla="*/ 0 h 914400"/>
                <a:gd name="connsiteX2" fmla="*/ 254563 w 254563"/>
                <a:gd name="connsiteY2" fmla="*/ 914400 h 914400"/>
                <a:gd name="connsiteX3" fmla="*/ 0 w 254563"/>
                <a:gd name="connsiteY3" fmla="*/ 914400 h 914400"/>
                <a:gd name="connsiteX4" fmla="*/ 0 w 254563"/>
                <a:gd name="connsiteY4" fmla="*/ 0 h 914400"/>
                <a:gd name="connsiteX0" fmla="*/ 0 w 626038"/>
                <a:gd name="connsiteY0" fmla="*/ 0 h 914400"/>
                <a:gd name="connsiteX1" fmla="*/ 626038 w 626038"/>
                <a:gd name="connsiteY1" fmla="*/ 409575 h 914400"/>
                <a:gd name="connsiteX2" fmla="*/ 254563 w 626038"/>
                <a:gd name="connsiteY2" fmla="*/ 914400 h 914400"/>
                <a:gd name="connsiteX3" fmla="*/ 0 w 626038"/>
                <a:gd name="connsiteY3" fmla="*/ 914400 h 914400"/>
                <a:gd name="connsiteX4" fmla="*/ 0 w 626038"/>
                <a:gd name="connsiteY4" fmla="*/ 0 h 914400"/>
                <a:gd name="connsiteX0" fmla="*/ 614362 w 626038"/>
                <a:gd name="connsiteY0" fmla="*/ 0 h 823912"/>
                <a:gd name="connsiteX1" fmla="*/ 626038 w 626038"/>
                <a:gd name="connsiteY1" fmla="*/ 319087 h 823912"/>
                <a:gd name="connsiteX2" fmla="*/ 254563 w 626038"/>
                <a:gd name="connsiteY2" fmla="*/ 823912 h 823912"/>
                <a:gd name="connsiteX3" fmla="*/ 0 w 626038"/>
                <a:gd name="connsiteY3" fmla="*/ 823912 h 823912"/>
                <a:gd name="connsiteX4" fmla="*/ 614362 w 626038"/>
                <a:gd name="connsiteY4" fmla="*/ 0 h 823912"/>
                <a:gd name="connsiteX0" fmla="*/ 614362 w 621275"/>
                <a:gd name="connsiteY0" fmla="*/ 0 h 823912"/>
                <a:gd name="connsiteX1" fmla="*/ 621275 w 621275"/>
                <a:gd name="connsiteY1" fmla="*/ 330993 h 823912"/>
                <a:gd name="connsiteX2" fmla="*/ 254563 w 621275"/>
                <a:gd name="connsiteY2" fmla="*/ 823912 h 823912"/>
                <a:gd name="connsiteX3" fmla="*/ 0 w 621275"/>
                <a:gd name="connsiteY3" fmla="*/ 823912 h 823912"/>
                <a:gd name="connsiteX4" fmla="*/ 614362 w 621275"/>
                <a:gd name="connsiteY4" fmla="*/ 0 h 823912"/>
                <a:gd name="connsiteX0" fmla="*/ 616744 w 621275"/>
                <a:gd name="connsiteY0" fmla="*/ 0 h 833437"/>
                <a:gd name="connsiteX1" fmla="*/ 621275 w 621275"/>
                <a:gd name="connsiteY1" fmla="*/ 340518 h 833437"/>
                <a:gd name="connsiteX2" fmla="*/ 254563 w 621275"/>
                <a:gd name="connsiteY2" fmla="*/ 833437 h 833437"/>
                <a:gd name="connsiteX3" fmla="*/ 0 w 621275"/>
                <a:gd name="connsiteY3" fmla="*/ 833437 h 833437"/>
                <a:gd name="connsiteX4" fmla="*/ 616744 w 621275"/>
                <a:gd name="connsiteY4" fmla="*/ 0 h 833437"/>
                <a:gd name="connsiteX0" fmla="*/ 616744 w 621275"/>
                <a:gd name="connsiteY0" fmla="*/ 0 h 833437"/>
                <a:gd name="connsiteX1" fmla="*/ 621275 w 621275"/>
                <a:gd name="connsiteY1" fmla="*/ 340518 h 833437"/>
                <a:gd name="connsiteX2" fmla="*/ 254563 w 621275"/>
                <a:gd name="connsiteY2" fmla="*/ 831056 h 833437"/>
                <a:gd name="connsiteX3" fmla="*/ 0 w 621275"/>
                <a:gd name="connsiteY3" fmla="*/ 833437 h 833437"/>
                <a:gd name="connsiteX4" fmla="*/ 616744 w 621275"/>
                <a:gd name="connsiteY4" fmla="*/ 0 h 833437"/>
                <a:gd name="connsiteX0" fmla="*/ 616744 w 621275"/>
                <a:gd name="connsiteY0" fmla="*/ 0 h 835818"/>
                <a:gd name="connsiteX1" fmla="*/ 621275 w 621275"/>
                <a:gd name="connsiteY1" fmla="*/ 340518 h 835818"/>
                <a:gd name="connsiteX2" fmla="*/ 254563 w 621275"/>
                <a:gd name="connsiteY2" fmla="*/ 831056 h 835818"/>
                <a:gd name="connsiteX3" fmla="*/ 0 w 621275"/>
                <a:gd name="connsiteY3" fmla="*/ 835818 h 835818"/>
                <a:gd name="connsiteX4" fmla="*/ 616744 w 621275"/>
                <a:gd name="connsiteY4" fmla="*/ 0 h 835818"/>
                <a:gd name="connsiteX0" fmla="*/ 616744 w 621275"/>
                <a:gd name="connsiteY0" fmla="*/ 0 h 835818"/>
                <a:gd name="connsiteX1" fmla="*/ 621275 w 621275"/>
                <a:gd name="connsiteY1" fmla="*/ 340518 h 835818"/>
                <a:gd name="connsiteX2" fmla="*/ 256944 w 621275"/>
                <a:gd name="connsiteY2" fmla="*/ 831056 h 835818"/>
                <a:gd name="connsiteX3" fmla="*/ 0 w 621275"/>
                <a:gd name="connsiteY3" fmla="*/ 835818 h 835818"/>
                <a:gd name="connsiteX4" fmla="*/ 616744 w 621275"/>
                <a:gd name="connsiteY4" fmla="*/ 0 h 835818"/>
                <a:gd name="connsiteX0" fmla="*/ 616744 w 618894"/>
                <a:gd name="connsiteY0" fmla="*/ 0 h 835818"/>
                <a:gd name="connsiteX1" fmla="*/ 618894 w 618894"/>
                <a:gd name="connsiteY1" fmla="*/ 347662 h 835818"/>
                <a:gd name="connsiteX2" fmla="*/ 256944 w 618894"/>
                <a:gd name="connsiteY2" fmla="*/ 831056 h 835818"/>
                <a:gd name="connsiteX3" fmla="*/ 0 w 618894"/>
                <a:gd name="connsiteY3" fmla="*/ 835818 h 835818"/>
                <a:gd name="connsiteX4" fmla="*/ 616744 w 618894"/>
                <a:gd name="connsiteY4" fmla="*/ 0 h 835818"/>
                <a:gd name="connsiteX0" fmla="*/ 616744 w 616775"/>
                <a:gd name="connsiteY0" fmla="*/ 0 h 835818"/>
                <a:gd name="connsiteX1" fmla="*/ 566506 w 616775"/>
                <a:gd name="connsiteY1" fmla="*/ 333375 h 835818"/>
                <a:gd name="connsiteX2" fmla="*/ 256944 w 616775"/>
                <a:gd name="connsiteY2" fmla="*/ 831056 h 835818"/>
                <a:gd name="connsiteX3" fmla="*/ 0 w 616775"/>
                <a:gd name="connsiteY3" fmla="*/ 835818 h 835818"/>
                <a:gd name="connsiteX4" fmla="*/ 616744 w 616775"/>
                <a:gd name="connsiteY4" fmla="*/ 0 h 835818"/>
                <a:gd name="connsiteX0" fmla="*/ 616744 w 621275"/>
                <a:gd name="connsiteY0" fmla="*/ 0 h 835818"/>
                <a:gd name="connsiteX1" fmla="*/ 621275 w 621275"/>
                <a:gd name="connsiteY1" fmla="*/ 333375 h 835818"/>
                <a:gd name="connsiteX2" fmla="*/ 256944 w 621275"/>
                <a:gd name="connsiteY2" fmla="*/ 831056 h 835818"/>
                <a:gd name="connsiteX3" fmla="*/ 0 w 621275"/>
                <a:gd name="connsiteY3" fmla="*/ 835818 h 835818"/>
                <a:gd name="connsiteX4" fmla="*/ 616744 w 621275"/>
                <a:gd name="connsiteY4" fmla="*/ 0 h 835818"/>
                <a:gd name="connsiteX0" fmla="*/ 616744 w 621275"/>
                <a:gd name="connsiteY0" fmla="*/ 0 h 835818"/>
                <a:gd name="connsiteX1" fmla="*/ 621275 w 621275"/>
                <a:gd name="connsiteY1" fmla="*/ 333375 h 835818"/>
                <a:gd name="connsiteX2" fmla="*/ 252182 w 621275"/>
                <a:gd name="connsiteY2" fmla="*/ 833437 h 835818"/>
                <a:gd name="connsiteX3" fmla="*/ 0 w 621275"/>
                <a:gd name="connsiteY3" fmla="*/ 835818 h 835818"/>
                <a:gd name="connsiteX4" fmla="*/ 616744 w 621275"/>
                <a:gd name="connsiteY4" fmla="*/ 0 h 835818"/>
                <a:gd name="connsiteX0" fmla="*/ 510920 w 515451"/>
                <a:gd name="connsiteY0" fmla="*/ 0 h 833437"/>
                <a:gd name="connsiteX1" fmla="*/ 515451 w 515451"/>
                <a:gd name="connsiteY1" fmla="*/ 333375 h 833437"/>
                <a:gd name="connsiteX2" fmla="*/ 146358 w 515451"/>
                <a:gd name="connsiteY2" fmla="*/ 833437 h 833437"/>
                <a:gd name="connsiteX3" fmla="*/ 0 w 515451"/>
                <a:gd name="connsiteY3" fmla="*/ 782239 h 833437"/>
                <a:gd name="connsiteX4" fmla="*/ 510920 w 515451"/>
                <a:gd name="connsiteY4" fmla="*/ 0 h 833437"/>
                <a:gd name="connsiteX0" fmla="*/ 606170 w 610701"/>
                <a:gd name="connsiteY0" fmla="*/ 0 h 833437"/>
                <a:gd name="connsiteX1" fmla="*/ 610701 w 610701"/>
                <a:gd name="connsiteY1" fmla="*/ 333375 h 833437"/>
                <a:gd name="connsiteX2" fmla="*/ 241608 w 610701"/>
                <a:gd name="connsiteY2" fmla="*/ 833437 h 833437"/>
                <a:gd name="connsiteX3" fmla="*/ 0 w 610701"/>
                <a:gd name="connsiteY3" fmla="*/ 829865 h 833437"/>
                <a:gd name="connsiteX4" fmla="*/ 606170 w 610701"/>
                <a:gd name="connsiteY4" fmla="*/ 0 h 833437"/>
                <a:gd name="connsiteX0" fmla="*/ 465677 w 470208"/>
                <a:gd name="connsiteY0" fmla="*/ 0 h 833437"/>
                <a:gd name="connsiteX1" fmla="*/ 470208 w 470208"/>
                <a:gd name="connsiteY1" fmla="*/ 333375 h 833437"/>
                <a:gd name="connsiteX2" fmla="*/ 101115 w 470208"/>
                <a:gd name="connsiteY2" fmla="*/ 833437 h 833437"/>
                <a:gd name="connsiteX3" fmla="*/ 0 w 470208"/>
                <a:gd name="connsiteY3" fmla="*/ 736996 h 833437"/>
                <a:gd name="connsiteX4" fmla="*/ 465677 w 470208"/>
                <a:gd name="connsiteY4" fmla="*/ 0 h 833437"/>
                <a:gd name="connsiteX0" fmla="*/ 618078 w 622609"/>
                <a:gd name="connsiteY0" fmla="*/ 0 h 839390"/>
                <a:gd name="connsiteX1" fmla="*/ 622609 w 622609"/>
                <a:gd name="connsiteY1" fmla="*/ 333375 h 839390"/>
                <a:gd name="connsiteX2" fmla="*/ 253516 w 622609"/>
                <a:gd name="connsiteY2" fmla="*/ 833437 h 839390"/>
                <a:gd name="connsiteX3" fmla="*/ 0 w 622609"/>
                <a:gd name="connsiteY3" fmla="*/ 839390 h 839390"/>
                <a:gd name="connsiteX4" fmla="*/ 618078 w 622609"/>
                <a:gd name="connsiteY4" fmla="*/ 0 h 839390"/>
                <a:gd name="connsiteX0" fmla="*/ 625221 w 625480"/>
                <a:gd name="connsiteY0" fmla="*/ 0 h 844153"/>
                <a:gd name="connsiteX1" fmla="*/ 622609 w 625480"/>
                <a:gd name="connsiteY1" fmla="*/ 338138 h 844153"/>
                <a:gd name="connsiteX2" fmla="*/ 253516 w 625480"/>
                <a:gd name="connsiteY2" fmla="*/ 838200 h 844153"/>
                <a:gd name="connsiteX3" fmla="*/ 0 w 625480"/>
                <a:gd name="connsiteY3" fmla="*/ 844153 h 844153"/>
                <a:gd name="connsiteX4" fmla="*/ 625221 w 625480"/>
                <a:gd name="connsiteY4" fmla="*/ 0 h 84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480" h="844153">
                  <a:moveTo>
                    <a:pt x="625221" y="0"/>
                  </a:moveTo>
                  <a:cubicBezTo>
                    <a:pt x="626731" y="113506"/>
                    <a:pt x="621099" y="224632"/>
                    <a:pt x="622609" y="338138"/>
                  </a:cubicBezTo>
                  <a:lnTo>
                    <a:pt x="253516" y="838200"/>
                  </a:lnTo>
                  <a:lnTo>
                    <a:pt x="0" y="844153"/>
                  </a:lnTo>
                  <a:lnTo>
                    <a:pt x="625221" y="0"/>
                  </a:lnTo>
                  <a:close/>
                </a:path>
              </a:pathLst>
            </a:custGeom>
            <a:solidFill>
              <a:srgbClr val="E03C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15B73B1B-1652-4F71-9652-B278E89724ED}"/>
                </a:ext>
              </a:extLst>
            </p:cNvPr>
            <p:cNvSpPr/>
            <p:nvPr/>
          </p:nvSpPr>
          <p:spPr>
            <a:xfrm>
              <a:off x="11169395" y="6622670"/>
              <a:ext cx="426245" cy="236932"/>
            </a:xfrm>
            <a:custGeom>
              <a:avLst/>
              <a:gdLst>
                <a:gd name="connsiteX0" fmla="*/ 0 w 257175"/>
                <a:gd name="connsiteY0" fmla="*/ 0 h 236933"/>
                <a:gd name="connsiteX1" fmla="*/ 257175 w 257175"/>
                <a:gd name="connsiteY1" fmla="*/ 0 h 236933"/>
                <a:gd name="connsiteX2" fmla="*/ 257175 w 257175"/>
                <a:gd name="connsiteY2" fmla="*/ 236933 h 236933"/>
                <a:gd name="connsiteX3" fmla="*/ 0 w 257175"/>
                <a:gd name="connsiteY3" fmla="*/ 236933 h 236933"/>
                <a:gd name="connsiteX4" fmla="*/ 0 w 257175"/>
                <a:gd name="connsiteY4" fmla="*/ 0 h 236933"/>
                <a:gd name="connsiteX0" fmla="*/ 0 w 414338"/>
                <a:gd name="connsiteY0" fmla="*/ 0 h 236933"/>
                <a:gd name="connsiteX1" fmla="*/ 414338 w 414338"/>
                <a:gd name="connsiteY1" fmla="*/ 7144 h 236933"/>
                <a:gd name="connsiteX2" fmla="*/ 257175 w 414338"/>
                <a:gd name="connsiteY2" fmla="*/ 236933 h 236933"/>
                <a:gd name="connsiteX3" fmla="*/ 0 w 414338"/>
                <a:gd name="connsiteY3" fmla="*/ 236933 h 236933"/>
                <a:gd name="connsiteX4" fmla="*/ 0 w 414338"/>
                <a:gd name="connsiteY4" fmla="*/ 0 h 236933"/>
                <a:gd name="connsiteX0" fmla="*/ 173832 w 414338"/>
                <a:gd name="connsiteY0" fmla="*/ 0 h 234552"/>
                <a:gd name="connsiteX1" fmla="*/ 414338 w 414338"/>
                <a:gd name="connsiteY1" fmla="*/ 4763 h 234552"/>
                <a:gd name="connsiteX2" fmla="*/ 257175 w 414338"/>
                <a:gd name="connsiteY2" fmla="*/ 234552 h 234552"/>
                <a:gd name="connsiteX3" fmla="*/ 0 w 414338"/>
                <a:gd name="connsiteY3" fmla="*/ 234552 h 234552"/>
                <a:gd name="connsiteX4" fmla="*/ 173832 w 414338"/>
                <a:gd name="connsiteY4" fmla="*/ 0 h 234552"/>
                <a:gd name="connsiteX0" fmla="*/ 176213 w 414338"/>
                <a:gd name="connsiteY0" fmla="*/ 23812 h 229789"/>
                <a:gd name="connsiteX1" fmla="*/ 414338 w 414338"/>
                <a:gd name="connsiteY1" fmla="*/ 0 h 229789"/>
                <a:gd name="connsiteX2" fmla="*/ 257175 w 414338"/>
                <a:gd name="connsiteY2" fmla="*/ 229789 h 229789"/>
                <a:gd name="connsiteX3" fmla="*/ 0 w 414338"/>
                <a:gd name="connsiteY3" fmla="*/ 229789 h 229789"/>
                <a:gd name="connsiteX4" fmla="*/ 176213 w 414338"/>
                <a:gd name="connsiteY4" fmla="*/ 23812 h 229789"/>
                <a:gd name="connsiteX0" fmla="*/ 176213 w 414338"/>
                <a:gd name="connsiteY0" fmla="*/ 0 h 229790"/>
                <a:gd name="connsiteX1" fmla="*/ 414338 w 414338"/>
                <a:gd name="connsiteY1" fmla="*/ 1 h 229790"/>
                <a:gd name="connsiteX2" fmla="*/ 257175 w 414338"/>
                <a:gd name="connsiteY2" fmla="*/ 229790 h 229790"/>
                <a:gd name="connsiteX3" fmla="*/ 0 w 414338"/>
                <a:gd name="connsiteY3" fmla="*/ 229790 h 229790"/>
                <a:gd name="connsiteX4" fmla="*/ 176213 w 414338"/>
                <a:gd name="connsiteY4" fmla="*/ 0 h 229790"/>
                <a:gd name="connsiteX0" fmla="*/ 176213 w 414338"/>
                <a:gd name="connsiteY0" fmla="*/ 0 h 232171"/>
                <a:gd name="connsiteX1" fmla="*/ 414338 w 414338"/>
                <a:gd name="connsiteY1" fmla="*/ 1 h 232171"/>
                <a:gd name="connsiteX2" fmla="*/ 235743 w 414338"/>
                <a:gd name="connsiteY2" fmla="*/ 232171 h 232171"/>
                <a:gd name="connsiteX3" fmla="*/ 0 w 414338"/>
                <a:gd name="connsiteY3" fmla="*/ 229790 h 232171"/>
                <a:gd name="connsiteX4" fmla="*/ 176213 w 414338"/>
                <a:gd name="connsiteY4" fmla="*/ 0 h 232171"/>
                <a:gd name="connsiteX0" fmla="*/ 176213 w 409575"/>
                <a:gd name="connsiteY0" fmla="*/ 0 h 232171"/>
                <a:gd name="connsiteX1" fmla="*/ 409575 w 409575"/>
                <a:gd name="connsiteY1" fmla="*/ 2382 h 232171"/>
                <a:gd name="connsiteX2" fmla="*/ 235743 w 409575"/>
                <a:gd name="connsiteY2" fmla="*/ 232171 h 232171"/>
                <a:gd name="connsiteX3" fmla="*/ 0 w 409575"/>
                <a:gd name="connsiteY3" fmla="*/ 229790 h 232171"/>
                <a:gd name="connsiteX4" fmla="*/ 176213 w 409575"/>
                <a:gd name="connsiteY4" fmla="*/ 0 h 232171"/>
                <a:gd name="connsiteX0" fmla="*/ 154782 w 409575"/>
                <a:gd name="connsiteY0" fmla="*/ 2381 h 229789"/>
                <a:gd name="connsiteX1" fmla="*/ 409575 w 409575"/>
                <a:gd name="connsiteY1" fmla="*/ 0 h 229789"/>
                <a:gd name="connsiteX2" fmla="*/ 235743 w 409575"/>
                <a:gd name="connsiteY2" fmla="*/ 229789 h 229789"/>
                <a:gd name="connsiteX3" fmla="*/ 0 w 409575"/>
                <a:gd name="connsiteY3" fmla="*/ 227408 h 229789"/>
                <a:gd name="connsiteX4" fmla="*/ 154782 w 409575"/>
                <a:gd name="connsiteY4" fmla="*/ 2381 h 229789"/>
                <a:gd name="connsiteX0" fmla="*/ 159545 w 414338"/>
                <a:gd name="connsiteY0" fmla="*/ 2381 h 229789"/>
                <a:gd name="connsiteX1" fmla="*/ 414338 w 414338"/>
                <a:gd name="connsiteY1" fmla="*/ 0 h 229789"/>
                <a:gd name="connsiteX2" fmla="*/ 240506 w 414338"/>
                <a:gd name="connsiteY2" fmla="*/ 229789 h 229789"/>
                <a:gd name="connsiteX3" fmla="*/ 0 w 414338"/>
                <a:gd name="connsiteY3" fmla="*/ 225027 h 229789"/>
                <a:gd name="connsiteX4" fmla="*/ 159545 w 414338"/>
                <a:gd name="connsiteY4" fmla="*/ 2381 h 229789"/>
                <a:gd name="connsiteX0" fmla="*/ 159545 w 407194"/>
                <a:gd name="connsiteY0" fmla="*/ 0 h 227408"/>
                <a:gd name="connsiteX1" fmla="*/ 407194 w 407194"/>
                <a:gd name="connsiteY1" fmla="*/ 0 h 227408"/>
                <a:gd name="connsiteX2" fmla="*/ 240506 w 407194"/>
                <a:gd name="connsiteY2" fmla="*/ 227408 h 227408"/>
                <a:gd name="connsiteX3" fmla="*/ 0 w 407194"/>
                <a:gd name="connsiteY3" fmla="*/ 222646 h 227408"/>
                <a:gd name="connsiteX4" fmla="*/ 159545 w 407194"/>
                <a:gd name="connsiteY4" fmla="*/ 0 h 227408"/>
                <a:gd name="connsiteX0" fmla="*/ 159545 w 407194"/>
                <a:gd name="connsiteY0" fmla="*/ 0 h 222646"/>
                <a:gd name="connsiteX1" fmla="*/ 407194 w 407194"/>
                <a:gd name="connsiteY1" fmla="*/ 0 h 222646"/>
                <a:gd name="connsiteX2" fmla="*/ 245269 w 407194"/>
                <a:gd name="connsiteY2" fmla="*/ 222645 h 222646"/>
                <a:gd name="connsiteX3" fmla="*/ 0 w 407194"/>
                <a:gd name="connsiteY3" fmla="*/ 222646 h 222646"/>
                <a:gd name="connsiteX4" fmla="*/ 159545 w 407194"/>
                <a:gd name="connsiteY4" fmla="*/ 0 h 222646"/>
                <a:gd name="connsiteX0" fmla="*/ 159545 w 407194"/>
                <a:gd name="connsiteY0" fmla="*/ 0 h 229789"/>
                <a:gd name="connsiteX1" fmla="*/ 407194 w 407194"/>
                <a:gd name="connsiteY1" fmla="*/ 0 h 229789"/>
                <a:gd name="connsiteX2" fmla="*/ 240506 w 407194"/>
                <a:gd name="connsiteY2" fmla="*/ 229789 h 229789"/>
                <a:gd name="connsiteX3" fmla="*/ 0 w 407194"/>
                <a:gd name="connsiteY3" fmla="*/ 222646 h 229789"/>
                <a:gd name="connsiteX4" fmla="*/ 159545 w 407194"/>
                <a:gd name="connsiteY4" fmla="*/ 0 h 229789"/>
                <a:gd name="connsiteX0" fmla="*/ 159545 w 388144"/>
                <a:gd name="connsiteY0" fmla="*/ 0 h 229789"/>
                <a:gd name="connsiteX1" fmla="*/ 388144 w 388144"/>
                <a:gd name="connsiteY1" fmla="*/ 19050 h 229789"/>
                <a:gd name="connsiteX2" fmla="*/ 240506 w 388144"/>
                <a:gd name="connsiteY2" fmla="*/ 229789 h 229789"/>
                <a:gd name="connsiteX3" fmla="*/ 0 w 388144"/>
                <a:gd name="connsiteY3" fmla="*/ 222646 h 229789"/>
                <a:gd name="connsiteX4" fmla="*/ 159545 w 388144"/>
                <a:gd name="connsiteY4" fmla="*/ 0 h 229789"/>
                <a:gd name="connsiteX0" fmla="*/ 159545 w 414338"/>
                <a:gd name="connsiteY0" fmla="*/ 4762 h 234551"/>
                <a:gd name="connsiteX1" fmla="*/ 414338 w 414338"/>
                <a:gd name="connsiteY1" fmla="*/ 0 h 234551"/>
                <a:gd name="connsiteX2" fmla="*/ 240506 w 414338"/>
                <a:gd name="connsiteY2" fmla="*/ 234551 h 234551"/>
                <a:gd name="connsiteX3" fmla="*/ 0 w 414338"/>
                <a:gd name="connsiteY3" fmla="*/ 227408 h 234551"/>
                <a:gd name="connsiteX4" fmla="*/ 159545 w 414338"/>
                <a:gd name="connsiteY4" fmla="*/ 4762 h 234551"/>
                <a:gd name="connsiteX0" fmla="*/ 161926 w 414338"/>
                <a:gd name="connsiteY0" fmla="*/ 4762 h 234551"/>
                <a:gd name="connsiteX1" fmla="*/ 414338 w 414338"/>
                <a:gd name="connsiteY1" fmla="*/ 0 h 234551"/>
                <a:gd name="connsiteX2" fmla="*/ 240506 w 414338"/>
                <a:gd name="connsiteY2" fmla="*/ 234551 h 234551"/>
                <a:gd name="connsiteX3" fmla="*/ 0 w 414338"/>
                <a:gd name="connsiteY3" fmla="*/ 227408 h 234551"/>
                <a:gd name="connsiteX4" fmla="*/ 161926 w 414338"/>
                <a:gd name="connsiteY4" fmla="*/ 4762 h 234551"/>
                <a:gd name="connsiteX0" fmla="*/ 171451 w 414338"/>
                <a:gd name="connsiteY0" fmla="*/ 0 h 236932"/>
                <a:gd name="connsiteX1" fmla="*/ 414338 w 414338"/>
                <a:gd name="connsiteY1" fmla="*/ 2381 h 236932"/>
                <a:gd name="connsiteX2" fmla="*/ 240506 w 414338"/>
                <a:gd name="connsiteY2" fmla="*/ 236932 h 236932"/>
                <a:gd name="connsiteX3" fmla="*/ 0 w 414338"/>
                <a:gd name="connsiteY3" fmla="*/ 229789 h 236932"/>
                <a:gd name="connsiteX4" fmla="*/ 171451 w 414338"/>
                <a:gd name="connsiteY4" fmla="*/ 0 h 236932"/>
                <a:gd name="connsiteX0" fmla="*/ 176214 w 419101"/>
                <a:gd name="connsiteY0" fmla="*/ 0 h 236932"/>
                <a:gd name="connsiteX1" fmla="*/ 419101 w 419101"/>
                <a:gd name="connsiteY1" fmla="*/ 2381 h 236932"/>
                <a:gd name="connsiteX2" fmla="*/ 245269 w 419101"/>
                <a:gd name="connsiteY2" fmla="*/ 236932 h 236932"/>
                <a:gd name="connsiteX3" fmla="*/ 0 w 419101"/>
                <a:gd name="connsiteY3" fmla="*/ 234552 h 236932"/>
                <a:gd name="connsiteX4" fmla="*/ 176214 w 419101"/>
                <a:gd name="connsiteY4" fmla="*/ 0 h 236932"/>
                <a:gd name="connsiteX0" fmla="*/ 176214 w 419101"/>
                <a:gd name="connsiteY0" fmla="*/ 0 h 236932"/>
                <a:gd name="connsiteX1" fmla="*/ 419101 w 419101"/>
                <a:gd name="connsiteY1" fmla="*/ 2381 h 236932"/>
                <a:gd name="connsiteX2" fmla="*/ 247651 w 419101"/>
                <a:gd name="connsiteY2" fmla="*/ 236932 h 236932"/>
                <a:gd name="connsiteX3" fmla="*/ 0 w 419101"/>
                <a:gd name="connsiteY3" fmla="*/ 234552 h 236932"/>
                <a:gd name="connsiteX4" fmla="*/ 176214 w 419101"/>
                <a:gd name="connsiteY4" fmla="*/ 0 h 236932"/>
                <a:gd name="connsiteX0" fmla="*/ 176214 w 426245"/>
                <a:gd name="connsiteY0" fmla="*/ 0 h 236932"/>
                <a:gd name="connsiteX1" fmla="*/ 426245 w 426245"/>
                <a:gd name="connsiteY1" fmla="*/ 0 h 236932"/>
                <a:gd name="connsiteX2" fmla="*/ 247651 w 426245"/>
                <a:gd name="connsiteY2" fmla="*/ 236932 h 236932"/>
                <a:gd name="connsiteX3" fmla="*/ 0 w 426245"/>
                <a:gd name="connsiteY3" fmla="*/ 234552 h 236932"/>
                <a:gd name="connsiteX4" fmla="*/ 176214 w 426245"/>
                <a:gd name="connsiteY4" fmla="*/ 0 h 2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245" h="236932">
                  <a:moveTo>
                    <a:pt x="176214" y="0"/>
                  </a:moveTo>
                  <a:lnTo>
                    <a:pt x="426245" y="0"/>
                  </a:lnTo>
                  <a:lnTo>
                    <a:pt x="247651" y="236932"/>
                  </a:lnTo>
                  <a:lnTo>
                    <a:pt x="0" y="234552"/>
                  </a:lnTo>
                  <a:lnTo>
                    <a:pt x="176214" y="0"/>
                  </a:lnTo>
                  <a:close/>
                </a:path>
              </a:pathLst>
            </a:custGeom>
            <a:solidFill>
              <a:srgbClr val="E03C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8" name="Footer Placeholder 4">
            <a:extLst>
              <a:ext uri="{FF2B5EF4-FFF2-40B4-BE49-F238E27FC236}">
                <a16:creationId xmlns:a16="http://schemas.microsoft.com/office/drawing/2014/main" id="{75B60EB9-69B9-4F36-B580-71D654CDB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63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/>
            </a:lvl1pPr>
          </a:lstStyle>
          <a:p>
            <a:r>
              <a:rPr lang="en-US" dirty="0"/>
              <a:t>© 2025 Manhattan Associates, Inc. Strictly confidential. Not for distribution.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1542F0-D459-4226-98F2-9F76B02419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505239"/>
            <a:ext cx="11274552" cy="5816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200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629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C303-9175-4451-8930-9BBCB515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AA376-654C-4B92-9F97-5C04EE2C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F687C-5A8B-4083-BD5A-39059F0D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22BBE9A4-D686-48A6-A4A5-2908C45020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078188-E87B-4B99-9844-97D6B50D307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00073" y="38608"/>
            <a:ext cx="10707624" cy="292608"/>
          </a:xfrm>
        </p:spPr>
        <p:txBody>
          <a:bodyPr anchor="b" anchorCtr="0">
            <a:normAutofit/>
          </a:bodyPr>
          <a:lstStyle>
            <a:lvl1pPr marL="0" indent="0">
              <a:buNone/>
              <a:defRPr lang="en-US" sz="1250" b="1" cap="all" spc="200" baseline="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100"/>
              </a:spcBef>
            </a:pPr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952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C5D102-2B25-44FF-91D8-3A012B8B14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57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ONLY SLIDE_NAVY 7 LEF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E2CA6C-BCC3-4BD2-9454-79B0B2DCFA4A}"/>
              </a:ext>
            </a:extLst>
          </p:cNvPr>
          <p:cNvGrpSpPr/>
          <p:nvPr userDrawn="1"/>
        </p:nvGrpSpPr>
        <p:grpSpPr>
          <a:xfrm>
            <a:off x="-11916" y="-6750"/>
            <a:ext cx="8607276" cy="6876179"/>
            <a:chOff x="-11916" y="-6750"/>
            <a:chExt cx="8607276" cy="68761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17FDAE-0D94-43BD-8F40-79885C35266C}"/>
                </a:ext>
              </a:extLst>
            </p:cNvPr>
            <p:cNvSpPr/>
            <p:nvPr userDrawn="1"/>
          </p:nvSpPr>
          <p:spPr>
            <a:xfrm flipH="1" flipV="1">
              <a:off x="-11916" y="-6750"/>
              <a:ext cx="8607276" cy="6876179"/>
            </a:xfrm>
            <a:custGeom>
              <a:avLst/>
              <a:gdLst>
                <a:gd name="connsiteX0" fmla="*/ 0 w 2492226"/>
                <a:gd name="connsiteY0" fmla="*/ 0 h 6864749"/>
                <a:gd name="connsiteX1" fmla="*/ 2492226 w 2492226"/>
                <a:gd name="connsiteY1" fmla="*/ 0 h 6864749"/>
                <a:gd name="connsiteX2" fmla="*/ 2492226 w 2492226"/>
                <a:gd name="connsiteY2" fmla="*/ 6864749 h 6864749"/>
                <a:gd name="connsiteX3" fmla="*/ 0 w 2492226"/>
                <a:gd name="connsiteY3" fmla="*/ 6864749 h 6864749"/>
                <a:gd name="connsiteX4" fmla="*/ 0 w 2492226"/>
                <a:gd name="connsiteY4" fmla="*/ 0 h 6864749"/>
                <a:gd name="connsiteX0" fmla="*/ 5360670 w 7852896"/>
                <a:gd name="connsiteY0" fmla="*/ 0 h 6864749"/>
                <a:gd name="connsiteX1" fmla="*/ 7852896 w 7852896"/>
                <a:gd name="connsiteY1" fmla="*/ 0 h 6864749"/>
                <a:gd name="connsiteX2" fmla="*/ 7852896 w 7852896"/>
                <a:gd name="connsiteY2" fmla="*/ 6864749 h 6864749"/>
                <a:gd name="connsiteX3" fmla="*/ 0 w 7852896"/>
                <a:gd name="connsiteY3" fmla="*/ 6853319 h 6864749"/>
                <a:gd name="connsiteX4" fmla="*/ 5360670 w 7852896"/>
                <a:gd name="connsiteY4" fmla="*/ 0 h 6864749"/>
                <a:gd name="connsiteX0" fmla="*/ 6115050 w 8607276"/>
                <a:gd name="connsiteY0" fmla="*/ 0 h 6864749"/>
                <a:gd name="connsiteX1" fmla="*/ 8607276 w 8607276"/>
                <a:gd name="connsiteY1" fmla="*/ 0 h 6864749"/>
                <a:gd name="connsiteX2" fmla="*/ 8607276 w 8607276"/>
                <a:gd name="connsiteY2" fmla="*/ 6864749 h 6864749"/>
                <a:gd name="connsiteX3" fmla="*/ 0 w 8607276"/>
                <a:gd name="connsiteY3" fmla="*/ 6853319 h 6864749"/>
                <a:gd name="connsiteX4" fmla="*/ 6115050 w 8607276"/>
                <a:gd name="connsiteY4" fmla="*/ 0 h 6864749"/>
                <a:gd name="connsiteX0" fmla="*/ 5349240 w 8607276"/>
                <a:gd name="connsiteY0" fmla="*/ 0 h 6876179"/>
                <a:gd name="connsiteX1" fmla="*/ 8607276 w 8607276"/>
                <a:gd name="connsiteY1" fmla="*/ 11430 h 6876179"/>
                <a:gd name="connsiteX2" fmla="*/ 8607276 w 8607276"/>
                <a:gd name="connsiteY2" fmla="*/ 6876179 h 6876179"/>
                <a:gd name="connsiteX3" fmla="*/ 0 w 8607276"/>
                <a:gd name="connsiteY3" fmla="*/ 6864749 h 6876179"/>
                <a:gd name="connsiteX4" fmla="*/ 5349240 w 8607276"/>
                <a:gd name="connsiteY4" fmla="*/ 0 h 687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7276" h="6876179">
                  <a:moveTo>
                    <a:pt x="5349240" y="0"/>
                  </a:moveTo>
                  <a:lnTo>
                    <a:pt x="8607276" y="11430"/>
                  </a:lnTo>
                  <a:lnTo>
                    <a:pt x="8607276" y="6876179"/>
                  </a:lnTo>
                  <a:lnTo>
                    <a:pt x="0" y="6864749"/>
                  </a:lnTo>
                  <a:lnTo>
                    <a:pt x="5349240" y="0"/>
                  </a:lnTo>
                  <a:close/>
                </a:path>
              </a:pathLst>
            </a:custGeom>
            <a:solidFill>
              <a:srgbClr val="071D49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B5B080-D943-4B1B-AF70-DDDDBE8F0AB5}"/>
                </a:ext>
              </a:extLst>
            </p:cNvPr>
            <p:cNvSpPr/>
            <p:nvPr userDrawn="1"/>
          </p:nvSpPr>
          <p:spPr>
            <a:xfrm>
              <a:off x="594360" y="0"/>
              <a:ext cx="7474553" cy="6867144"/>
            </a:xfrm>
            <a:custGeom>
              <a:avLst/>
              <a:gdLst>
                <a:gd name="connsiteX0" fmla="*/ 7013543 w 7013543"/>
                <a:gd name="connsiteY0" fmla="*/ 0 h 6890994"/>
                <a:gd name="connsiteX1" fmla="*/ 5354425 w 7013543"/>
                <a:gd name="connsiteY1" fmla="*/ 0 h 6890994"/>
                <a:gd name="connsiteX2" fmla="*/ 0 w 7013543"/>
                <a:gd name="connsiteY2" fmla="*/ 6890994 h 6890994"/>
                <a:gd name="connsiteX3" fmla="*/ 1687398 w 7013543"/>
                <a:gd name="connsiteY3" fmla="*/ 6890994 h 6890994"/>
                <a:gd name="connsiteX4" fmla="*/ 7013543 w 7013543"/>
                <a:gd name="connsiteY4" fmla="*/ 0 h 6890994"/>
                <a:gd name="connsiteX0" fmla="*/ 7013543 w 7013543"/>
                <a:gd name="connsiteY0" fmla="*/ 0 h 6890994"/>
                <a:gd name="connsiteX1" fmla="*/ 5332653 w 7013543"/>
                <a:gd name="connsiteY1" fmla="*/ 0 h 6890994"/>
                <a:gd name="connsiteX2" fmla="*/ 0 w 7013543"/>
                <a:gd name="connsiteY2" fmla="*/ 6890994 h 6890994"/>
                <a:gd name="connsiteX3" fmla="*/ 1687398 w 7013543"/>
                <a:gd name="connsiteY3" fmla="*/ 6890994 h 6890994"/>
                <a:gd name="connsiteX4" fmla="*/ 7013543 w 7013543"/>
                <a:gd name="connsiteY4" fmla="*/ 0 h 6890994"/>
                <a:gd name="connsiteX0" fmla="*/ 7013543 w 7013543"/>
                <a:gd name="connsiteY0" fmla="*/ 34409 h 6925403"/>
                <a:gd name="connsiteX1" fmla="*/ 4749723 w 7013543"/>
                <a:gd name="connsiteY1" fmla="*/ 0 h 6925403"/>
                <a:gd name="connsiteX2" fmla="*/ 0 w 7013543"/>
                <a:gd name="connsiteY2" fmla="*/ 6925403 h 6925403"/>
                <a:gd name="connsiteX3" fmla="*/ 1687398 w 7013543"/>
                <a:gd name="connsiteY3" fmla="*/ 6925403 h 6925403"/>
                <a:gd name="connsiteX4" fmla="*/ 7013543 w 7013543"/>
                <a:gd name="connsiteY4" fmla="*/ 34409 h 6925403"/>
                <a:gd name="connsiteX0" fmla="*/ 7459313 w 7459313"/>
                <a:gd name="connsiteY0" fmla="*/ 34409 h 6925403"/>
                <a:gd name="connsiteX1" fmla="*/ 5195493 w 7459313"/>
                <a:gd name="connsiteY1" fmla="*/ 0 h 6925403"/>
                <a:gd name="connsiteX2" fmla="*/ 0 w 7459313"/>
                <a:gd name="connsiteY2" fmla="*/ 6925403 h 6925403"/>
                <a:gd name="connsiteX3" fmla="*/ 2133168 w 7459313"/>
                <a:gd name="connsiteY3" fmla="*/ 6925403 h 6925403"/>
                <a:gd name="connsiteX4" fmla="*/ 7459313 w 7459313"/>
                <a:gd name="connsiteY4" fmla="*/ 34409 h 6925403"/>
                <a:gd name="connsiteX0" fmla="*/ 7474553 w 7474553"/>
                <a:gd name="connsiteY0" fmla="*/ 3671 h 6925403"/>
                <a:gd name="connsiteX1" fmla="*/ 5195493 w 7474553"/>
                <a:gd name="connsiteY1" fmla="*/ 0 h 6925403"/>
                <a:gd name="connsiteX2" fmla="*/ 0 w 7474553"/>
                <a:gd name="connsiteY2" fmla="*/ 6925403 h 6925403"/>
                <a:gd name="connsiteX3" fmla="*/ 2133168 w 7474553"/>
                <a:gd name="connsiteY3" fmla="*/ 6925403 h 6925403"/>
                <a:gd name="connsiteX4" fmla="*/ 7474553 w 7474553"/>
                <a:gd name="connsiteY4" fmla="*/ 3671 h 6925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4553" h="6925403">
                  <a:moveTo>
                    <a:pt x="7474553" y="3671"/>
                  </a:moveTo>
                  <a:lnTo>
                    <a:pt x="5195493" y="0"/>
                  </a:lnTo>
                  <a:lnTo>
                    <a:pt x="0" y="6925403"/>
                  </a:lnTo>
                  <a:lnTo>
                    <a:pt x="2133168" y="6925403"/>
                  </a:lnTo>
                  <a:lnTo>
                    <a:pt x="7474553" y="3671"/>
                  </a:lnTo>
                  <a:close/>
                </a:path>
              </a:pathLst>
            </a:custGeom>
            <a:solidFill>
              <a:srgbClr val="071D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00A22A7-57C2-8F47-8F51-DCCCCE8BD3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806" y="437111"/>
            <a:ext cx="7116482" cy="166397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defRPr sz="4800" b="1" i="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19088" indent="0">
              <a:spcBef>
                <a:spcPts val="0"/>
              </a:spcBef>
              <a:spcAft>
                <a:spcPts val="1100"/>
              </a:spcAft>
              <a:buNone/>
              <a:defRPr sz="2600"/>
            </a:lvl2pPr>
            <a:lvl3pPr marL="547688" indent="0">
              <a:spcBef>
                <a:spcPts val="0"/>
              </a:spcBef>
              <a:spcAft>
                <a:spcPts val="1100"/>
              </a:spcAft>
              <a:buNone/>
              <a:defRPr sz="2300"/>
            </a:lvl3pPr>
            <a:lvl4pPr marL="776288" indent="0">
              <a:spcBef>
                <a:spcPts val="0"/>
              </a:spcBef>
              <a:spcAft>
                <a:spcPts val="1100"/>
              </a:spcAft>
              <a:buNone/>
              <a:defRPr sz="2000"/>
            </a:lvl4pPr>
            <a:lvl5pPr marL="949325" indent="0">
              <a:spcBef>
                <a:spcPts val="0"/>
              </a:spcBef>
              <a:spcAft>
                <a:spcPts val="1100"/>
              </a:spcAft>
              <a:buNone/>
              <a:defRPr sz="1800"/>
            </a:lvl5pPr>
            <a:lvl6pPr>
              <a:spcAft>
                <a:spcPts val="1100"/>
              </a:spcAft>
              <a:defRPr baseline="0"/>
            </a:lvl6pPr>
            <a:lvl7pPr>
              <a:spcAft>
                <a:spcPts val="1100"/>
              </a:spcAft>
              <a:defRPr/>
            </a:lvl7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64706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0" y="0"/>
            <a:ext cx="11544185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334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80246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NTENT SLIDE: TITLE SUBTITLE TEX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65176"/>
            <a:ext cx="11274552" cy="609398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dirty="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4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© 2025 Manhattan Associates, Inc. Strictly confidential. Not for distribution.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89B9A-D8D4-E447-8E7E-3C4F88C4AC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4620" y="6282230"/>
            <a:ext cx="1598599" cy="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9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952512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7009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51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1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9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438"/>
      </p:ext>
    </p:extLst>
  </p:cSld>
  <p:clrMapOvr>
    <a:masterClrMapping/>
  </p:clrMapOvr>
  <p:transition spd="med"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: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65176"/>
            <a:ext cx="11274552" cy="609398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dirty="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4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© 2019 Manhattan Associates, Inc. Strictly confidential. Not for distribution.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9FBB2-C4EC-4245-8AF7-67D782F54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359" y="1131888"/>
            <a:ext cx="6609354" cy="1151084"/>
          </a:xfrm>
        </p:spPr>
        <p:txBody>
          <a:bodyPr/>
          <a:lstStyle>
            <a:lvl1pPr marL="285750" indent="-285750">
              <a:lnSpc>
                <a:spcPct val="9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►"/>
              <a:defRPr sz="2800">
                <a:solidFill>
                  <a:schemeClr val="bg1"/>
                </a:solidFill>
              </a:defRPr>
            </a:lvl1pPr>
            <a:lvl2pPr marL="573088" indent="-231775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2400">
                <a:solidFill>
                  <a:schemeClr val="bg1"/>
                </a:solidFill>
              </a:defRPr>
            </a:lvl2pPr>
            <a:lvl3pPr marL="744538" indent="-1714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38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4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© 2019 Manhattan Associates, Inc. Strictly confidential. Not for distribution.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 baseline="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 dirty="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 dirty="0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0026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99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79E4FAD-9600-0590-A613-7840B8B04EB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036046" y="53391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5282C0-C197-3AC7-8961-C55A37A2F34F}"/>
              </a:ext>
            </a:extLst>
          </p:cNvPr>
          <p:cNvCxnSpPr>
            <a:cxnSpLocks/>
          </p:cNvCxnSpPr>
          <p:nvPr userDrawn="1"/>
        </p:nvCxnSpPr>
        <p:spPr>
          <a:xfrm>
            <a:off x="5939907" y="53541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90094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9181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70984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-2013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B31DB4-A8FC-A6C0-1D4C-3E325A85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BE84BA-510E-FC19-4B03-4376A28F57BF}"/>
              </a:ext>
            </a:extLst>
          </p:cNvPr>
          <p:cNvSpPr txBox="1">
            <a:spLocks/>
          </p:cNvSpPr>
          <p:nvPr userDrawn="1"/>
        </p:nvSpPr>
        <p:spPr>
          <a:xfrm>
            <a:off x="594360" y="420624"/>
            <a:ext cx="10515600" cy="66959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</a:pPr>
            <a:r>
              <a:rPr lang="en-US" sz="4000" kern="1200" spc="-150" dirty="0">
                <a:solidFill>
                  <a:srgbClr val="111315"/>
                </a:solidFill>
                <a:latin typeface="Helvetica Now Display XBold" panose="020B0904030202020204" pitchFamily="34" charset="0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8969738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4461" y="113888"/>
            <a:ext cx="52214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41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4726" y="113888"/>
            <a:ext cx="561614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322369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3488" y="113888"/>
            <a:ext cx="504090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8444822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002"/>
      </p:ext>
    </p:extLst>
  </p:cSld>
  <p:clrMapOvr>
    <a:masterClrMapping/>
  </p:clrMapOvr>
  <p:hf hdr="0" ft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061DB-5077-74B6-7128-E613BA4667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2D4C-62CB-7EF2-F6FA-BE2A1D7D9B2F}"/>
              </a:ext>
            </a:extLst>
          </p:cNvPr>
          <p:cNvSpPr txBox="1"/>
          <p:nvPr userDrawn="1"/>
        </p:nvSpPr>
        <p:spPr>
          <a:xfrm>
            <a:off x="2437793" y="1661306"/>
            <a:ext cx="1132037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0" dirty="0">
                <a:solidFill>
                  <a:schemeClr val="bg1">
                    <a:lumMod val="85000"/>
                  </a:schemeClr>
                </a:solidFill>
                <a:latin typeface="Helvetica Now Display XBold" panose="020B0904030202020204" pitchFamily="34" charset="0"/>
              </a:rPr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6D1F61-B49E-DC6E-B337-F6D61D12630C}"/>
              </a:ext>
            </a:extLst>
          </p:cNvPr>
          <p:cNvSpPr txBox="1">
            <a:spLocks/>
          </p:cNvSpPr>
          <p:nvPr userDrawn="1"/>
        </p:nvSpPr>
        <p:spPr>
          <a:xfrm>
            <a:off x="949808" y="3126593"/>
            <a:ext cx="4130308" cy="56900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ts val="3800"/>
              </a:lnSpc>
              <a:spcBef>
                <a:spcPts val="0"/>
              </a:spcBef>
            </a:pPr>
            <a:r>
              <a:rPr lang="en-US" sz="5400" b="0" spc="-150" dirty="0">
                <a:solidFill>
                  <a:schemeClr val="tx1"/>
                </a:solidFill>
                <a:latin typeface="Helvetica Now Display XBold" panose="020B090403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62778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9979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6B9D3-40DE-C305-6194-2765CB36B4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435C26-849B-A414-7F9C-B21F832344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482" y="694531"/>
            <a:ext cx="9144000" cy="763779"/>
          </a:xfrm>
          <a:prstGeom prst="rect">
            <a:avLst/>
          </a:prstGeo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62B78-DD7F-9CA8-F150-5BC1898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82" y="1458310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857C09-219D-4063-8B54-78B083FF59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5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A903F4-0620-40DF-AB56-74D0259D6488}"/>
              </a:ext>
            </a:extLst>
          </p:cNvPr>
          <p:cNvCxnSpPr/>
          <p:nvPr userDrawn="1"/>
        </p:nvCxnSpPr>
        <p:spPr>
          <a:xfrm flipH="1">
            <a:off x="654138" y="315304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B5902E4-5650-701C-DE30-6DEE1E361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7F03CC-3685-7A3D-44B6-5F7FBA4C24B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8794" y="342656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CA3CD4-91CC-8A21-45F3-89576C98C8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4158" y="256082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A19146-03B5-4E4E-E0A6-2F0A0035A776}"/>
              </a:ext>
            </a:extLst>
          </p:cNvPr>
          <p:cNvCxnSpPr/>
          <p:nvPr userDrawn="1"/>
        </p:nvCxnSpPr>
        <p:spPr>
          <a:xfrm flipH="1">
            <a:off x="5903194" y="317053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70CC4E3-D2FA-243C-8B5E-7301D7D3CC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7418" y="17637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CAB40B1-237B-22BB-AE8F-D0B33A23746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27850" y="344405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DD552D-EE01-AF68-8BED-91036FAAE7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73214" y="257831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62E03-EA69-E6CE-C41C-26DFAA28823E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69057B-6E20-3AE8-8D49-5CD425E471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42176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545B9A-6BEE-D7D2-48E7-F981CE6C87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556C8C-F713-7FE5-D0D7-A9FC5387E724}"/>
              </a:ext>
            </a:extLst>
          </p:cNvPr>
          <p:cNvSpPr/>
          <p:nvPr userDrawn="1"/>
        </p:nvSpPr>
        <p:spPr>
          <a:xfrm>
            <a:off x="0" y="7885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35C26-849B-A414-7F9C-B21F832344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482" y="1214799"/>
            <a:ext cx="9144000" cy="763779"/>
          </a:xfrm>
          <a:prstGeom prst="rect">
            <a:avLst/>
          </a:prstGeo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62B78-DD7F-9CA8-F150-5BC1898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82" y="1978578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83B0C0-76AD-D496-C941-50D6FA2787FF}"/>
              </a:ext>
            </a:extLst>
          </p:cNvPr>
          <p:cNvSpPr txBox="1">
            <a:spLocks/>
          </p:cNvSpPr>
          <p:nvPr userDrawn="1"/>
        </p:nvSpPr>
        <p:spPr>
          <a:xfrm>
            <a:off x="620107" y="3691772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CLICK TO ADD PRESENTER</a:t>
            </a:r>
            <a:br>
              <a:rPr lang="en-US" sz="2400"/>
            </a:br>
            <a:r>
              <a:rPr lang="en-US" sz="1800"/>
              <a:t>CLICK TO ADD 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160973734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10515600" cy="669591"/>
          </a:xfrm>
          <a:prstGeom prst="rect">
            <a:avLst/>
          </a:prstGeom>
        </p:spPr>
        <p:txBody>
          <a:bodyPr anchor="t"/>
          <a:lstStyle>
            <a:lvl1pPr>
              <a:defRPr spc="-150"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BFDEF-C78D-5CC9-BAE4-C7EEFEF8DFD6}"/>
              </a:ext>
            </a:extLst>
          </p:cNvPr>
          <p:cNvCxnSpPr>
            <a:cxnSpLocks/>
          </p:cNvCxnSpPr>
          <p:nvPr userDrawn="1"/>
        </p:nvCxnSpPr>
        <p:spPr>
          <a:xfrm>
            <a:off x="976276" y="1970690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9070D-0DA0-F76C-6364-D8F7407304DD}"/>
              </a:ext>
            </a:extLst>
          </p:cNvPr>
          <p:cNvCxnSpPr>
            <a:cxnSpLocks/>
          </p:cNvCxnSpPr>
          <p:nvPr userDrawn="1"/>
        </p:nvCxnSpPr>
        <p:spPr>
          <a:xfrm>
            <a:off x="976276" y="2722182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246569-D2B3-E980-2B8C-9D98A584A53F}"/>
              </a:ext>
            </a:extLst>
          </p:cNvPr>
          <p:cNvCxnSpPr>
            <a:cxnSpLocks/>
          </p:cNvCxnSpPr>
          <p:nvPr userDrawn="1"/>
        </p:nvCxnSpPr>
        <p:spPr>
          <a:xfrm>
            <a:off x="976276" y="3452653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3AE9E-FDDA-B6AD-03FF-6E8A413288CC}"/>
              </a:ext>
            </a:extLst>
          </p:cNvPr>
          <p:cNvCxnSpPr>
            <a:cxnSpLocks/>
          </p:cNvCxnSpPr>
          <p:nvPr userDrawn="1"/>
        </p:nvCxnSpPr>
        <p:spPr>
          <a:xfrm>
            <a:off x="976276" y="420414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CE134-032C-5C66-A683-A186B0815081}"/>
              </a:ext>
            </a:extLst>
          </p:cNvPr>
          <p:cNvCxnSpPr>
            <a:cxnSpLocks/>
          </p:cNvCxnSpPr>
          <p:nvPr userDrawn="1"/>
        </p:nvCxnSpPr>
        <p:spPr>
          <a:xfrm>
            <a:off x="976276" y="4916226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B31DB4-A8FC-A6C0-1D4C-3E325A85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E1C141-722F-95BF-7F96-8738084C9273}"/>
              </a:ext>
            </a:extLst>
          </p:cNvPr>
          <p:cNvCxnSpPr>
            <a:cxnSpLocks/>
          </p:cNvCxnSpPr>
          <p:nvPr userDrawn="1"/>
        </p:nvCxnSpPr>
        <p:spPr>
          <a:xfrm>
            <a:off x="976276" y="566235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6574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2165131" cy="669591"/>
          </a:xfrm>
          <a:prstGeom prst="rect">
            <a:avLst/>
          </a:prstGeom>
        </p:spPr>
        <p:txBody>
          <a:bodyPr anchor="t"/>
          <a:lstStyle>
            <a:lvl1pPr>
              <a:defRPr spc="-150"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BFDEF-C78D-5CC9-BAE4-C7EEFEF8DFD6}"/>
              </a:ext>
            </a:extLst>
          </p:cNvPr>
          <p:cNvCxnSpPr>
            <a:cxnSpLocks/>
          </p:cNvCxnSpPr>
          <p:nvPr userDrawn="1"/>
        </p:nvCxnSpPr>
        <p:spPr>
          <a:xfrm>
            <a:off x="976276" y="1970690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9070D-0DA0-F76C-6364-D8F7407304DD}"/>
              </a:ext>
            </a:extLst>
          </p:cNvPr>
          <p:cNvCxnSpPr>
            <a:cxnSpLocks/>
          </p:cNvCxnSpPr>
          <p:nvPr userDrawn="1"/>
        </p:nvCxnSpPr>
        <p:spPr>
          <a:xfrm>
            <a:off x="976276" y="2722182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246569-D2B3-E980-2B8C-9D98A584A53F}"/>
              </a:ext>
            </a:extLst>
          </p:cNvPr>
          <p:cNvCxnSpPr>
            <a:cxnSpLocks/>
          </p:cNvCxnSpPr>
          <p:nvPr userDrawn="1"/>
        </p:nvCxnSpPr>
        <p:spPr>
          <a:xfrm>
            <a:off x="976276" y="3452653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3AE9E-FDDA-B6AD-03FF-6E8A413288CC}"/>
              </a:ext>
            </a:extLst>
          </p:cNvPr>
          <p:cNvCxnSpPr>
            <a:cxnSpLocks/>
          </p:cNvCxnSpPr>
          <p:nvPr userDrawn="1"/>
        </p:nvCxnSpPr>
        <p:spPr>
          <a:xfrm>
            <a:off x="976276" y="420414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CE134-032C-5C66-A683-A186B0815081}"/>
              </a:ext>
            </a:extLst>
          </p:cNvPr>
          <p:cNvCxnSpPr>
            <a:cxnSpLocks/>
          </p:cNvCxnSpPr>
          <p:nvPr userDrawn="1"/>
        </p:nvCxnSpPr>
        <p:spPr>
          <a:xfrm>
            <a:off x="976276" y="4916226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978CF9C-A7DC-38C3-D57A-F271E46A8034}"/>
              </a:ext>
            </a:extLst>
          </p:cNvPr>
          <p:cNvSpPr txBox="1">
            <a:spLocks/>
          </p:cNvSpPr>
          <p:nvPr userDrawn="1"/>
        </p:nvSpPr>
        <p:spPr>
          <a:xfrm>
            <a:off x="3011219" y="612710"/>
            <a:ext cx="3063756" cy="36083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spc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(CONTINUED</a:t>
            </a:r>
            <a:r>
              <a:rPr lang="en-US" sz="2400" spc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498C127-1E9C-5C64-E32E-E9F9137B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09273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E8CAA-1555-3E06-A244-C1F325EBB2F2}"/>
              </a:ext>
            </a:extLst>
          </p:cNvPr>
          <p:cNvSpPr/>
          <p:nvPr userDrawn="1"/>
        </p:nvSpPr>
        <p:spPr>
          <a:xfrm>
            <a:off x="5770179" y="0"/>
            <a:ext cx="5767684" cy="68579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8248"/>
            <a:ext cx="4553607" cy="386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329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9AC8D3-1D51-DA09-8DB0-AC0851C6D388}"/>
              </a:ext>
            </a:extLst>
          </p:cNvPr>
          <p:cNvSpPr/>
          <p:nvPr userDrawn="1"/>
        </p:nvSpPr>
        <p:spPr>
          <a:xfrm>
            <a:off x="0" y="0"/>
            <a:ext cx="5782210" cy="68579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E8CAA-1555-3E06-A244-C1F325EBB2F2}"/>
              </a:ext>
            </a:extLst>
          </p:cNvPr>
          <p:cNvSpPr/>
          <p:nvPr userDrawn="1"/>
        </p:nvSpPr>
        <p:spPr>
          <a:xfrm>
            <a:off x="5770179" y="0"/>
            <a:ext cx="5767684" cy="68579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8248"/>
            <a:ext cx="4553607" cy="386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7550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AC8D3-1D51-DA09-8DB0-AC0851C6D388}"/>
              </a:ext>
            </a:extLst>
          </p:cNvPr>
          <p:cNvSpPr/>
          <p:nvPr userDrawn="1"/>
        </p:nvSpPr>
        <p:spPr>
          <a:xfrm>
            <a:off x="0" y="0"/>
            <a:ext cx="5782210" cy="68579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" y="3429000"/>
            <a:ext cx="5767684" cy="34468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D50D4-053A-BA73-181D-C5D6621A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7BD2836-0B8F-D30D-0836-2DA2571C57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2463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4270" y="-3"/>
            <a:ext cx="3431561" cy="34290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9" y="1725282"/>
            <a:ext cx="3548136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143"/>
            <a:ext cx="3548137" cy="389064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63850" y="-11482"/>
            <a:ext cx="3430420" cy="3430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068E62-BDDE-3AB8-B47D-BF3B022E771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91521" y="3419381"/>
            <a:ext cx="3430420" cy="3430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8433FD-8C08-1670-C852-B21D5D8AFF8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6070" y="3439068"/>
            <a:ext cx="3431561" cy="34290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93896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59770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270CEB-3481-5095-9099-DBC1CF0512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815551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95AB9-4DD8-3EC4-3AC4-03C2D35CAFC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26876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BC93A2-3AB9-2A89-8737-02E2A49FC6E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198" y="4201458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D25A72F-9BF6-FADA-8209-1B07BBC6859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336475" y="4866696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23FD9D-E021-4071-1A5B-F99B186AA1C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36474" y="4208384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05A384-E71D-098E-45EE-4844C956CAB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838208" y="4866696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20E2D40-E661-CF85-C6BD-E6AD8018EA0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838207" y="4208384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6278825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56427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1" y="2005439"/>
            <a:ext cx="2358488" cy="16467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270CEB-3481-5095-9099-DBC1CF0512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86557" y="1991304"/>
            <a:ext cx="2358489" cy="16467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95AB9-4DD8-3EC4-3AC4-03C2D35CAFC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64967" y="1992863"/>
            <a:ext cx="2358488" cy="16467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BC93A2-3AB9-2A89-8737-02E2A49FC6E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3736961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40170-DA1C-129E-3434-EE257B1DCF2F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418500" y="1998010"/>
            <a:ext cx="2358489" cy="16467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900EBC4-A080-3421-E317-381A456D8AD1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3370121" y="4363353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4A04B4-EF82-1570-1AD4-F98719BD9BA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370121" y="3743887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E03FEEA-5D0A-D8F3-AF03-60C2CBB4797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5895111" y="4363353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36D624D-2D7B-80B0-05C5-CB6B2E32A9A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895111" y="3743887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6EF657C-5CB8-B5ED-FC5E-5B2591ADD958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8427032" y="4370279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CCBEA69-48A1-0338-1603-72D93CA95D5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427032" y="3750813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6432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4270" y="-2"/>
            <a:ext cx="3431561" cy="22806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9" y="1725282"/>
            <a:ext cx="3548136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143"/>
            <a:ext cx="3548137" cy="389064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63850" y="-1"/>
            <a:ext cx="3430420" cy="22806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92B2CD-CB80-6A77-8046-BB5029AFC07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94270" y="2284317"/>
            <a:ext cx="3431561" cy="2280623"/>
          </a:xfrm>
          <a:prstGeom prst="rect">
            <a:avLst/>
          </a:prstGeom>
          <a:solidFill>
            <a:srgbClr val="7F7F7F"/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DC1674-7F1F-4DB5-B950-E0EBDCA7E38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63850" y="2284318"/>
            <a:ext cx="3430420" cy="2280622"/>
          </a:xfrm>
          <a:prstGeom prst="rect">
            <a:avLst/>
          </a:prstGeom>
          <a:solidFill>
            <a:srgbClr val="A6A6A6"/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ACC4B7-8A62-C296-D9CB-F2D752A1AC9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094270" y="4571160"/>
            <a:ext cx="3431561" cy="2286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7E9A4E3-C4FB-83E4-7E37-10E4D75169E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663850" y="4571160"/>
            <a:ext cx="3430420" cy="22868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98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2235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4327358"/>
            <a:ext cx="9531358" cy="2073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422972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437201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317538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B7186B0-8574-6FB0-8590-FEB9846D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68531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B28061C-F4B8-15D6-AEB0-DEF206AB8D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298072" y="2168531"/>
            <a:ext cx="2303908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B2BD149-A5D6-8B21-F68F-732001051D3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96144" y="2168531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4D99A58-0339-02A9-824D-F0E4706E6D3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889234" y="2168531"/>
            <a:ext cx="2320031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9F2BAE0-8083-F307-5F8A-33D98E12EE8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15160" y="2168531"/>
            <a:ext cx="2320031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8EB6D6A-5D22-7710-0B26-1BD724A1917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43" y="4155547"/>
            <a:ext cx="2303908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69FD837-2AE5-EC2D-A7E2-E91E15A8854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301315" y="4155547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792997-9D78-4EFE-B76F-DB021E29FE07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594406" y="4155547"/>
            <a:ext cx="2268714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7A9527C-B78A-48EC-BDFA-2616C44C0FF3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883339" y="4155547"/>
            <a:ext cx="2331821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6C56D34B-5250-6A51-75AC-66B20EF06427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221055" y="4155547"/>
            <a:ext cx="2314135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550443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8F333-D4E5-3DB7-6C40-BDA7DE38D67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1" y="2023353"/>
            <a:ext cx="11533380" cy="409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1"/>
            <a:ext cx="11537862" cy="202335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6959"/>
            <a:ext cx="52578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C73B3-227A-31C5-B134-7D5B51D5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45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07AF9-B084-5AE6-3244-02172031F8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8345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F56604-C5DC-B4EF-57CF-729EEB1912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8199" y="232839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8A63632-CAF6-51F4-E0DB-BD5E5C0FB9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3283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193085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60E580-5E63-C054-3D9E-F1EDA4EA5195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501A17-2EB8-9F99-7770-E3350FC60FE5}"/>
              </a:ext>
            </a:extLst>
          </p:cNvPr>
          <p:cNvSpPr/>
          <p:nvPr userDrawn="1"/>
        </p:nvSpPr>
        <p:spPr>
          <a:xfrm>
            <a:off x="1" y="2023353"/>
            <a:ext cx="11533380" cy="409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D3931ED-F412-5115-5EB8-779D98D33F6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66545" y="2317871"/>
            <a:ext cx="4882501" cy="4053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AAEFF4-2F15-68DB-5AEF-34CE10FBD455}"/>
              </a:ext>
            </a:extLst>
          </p:cNvPr>
          <p:cNvSpPr/>
          <p:nvPr userDrawn="1"/>
        </p:nvSpPr>
        <p:spPr>
          <a:xfrm>
            <a:off x="0" y="0"/>
            <a:ext cx="11537862" cy="202335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6959"/>
            <a:ext cx="4599562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48EB1F-DA8C-C833-32B5-4FE9DDBA8D0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834588"/>
            <a:ext cx="4756551" cy="353645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B9C7F40-7D4E-41D3-E4AC-3E1263D8B50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3283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60656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5772149" y="2556753"/>
            <a:ext cx="5761231" cy="43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2"/>
            <a:ext cx="11537862" cy="252978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C73B3-227A-31C5-B134-7D5B51D5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17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07AF9-B084-5AE6-3244-02172031F8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32917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F56604-C5DC-B4EF-57CF-729EEB1912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8199" y="278559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8A63632-CAF6-51F4-E0DB-BD5E5C0FB9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7855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4B64-BAE6-0EA1-3209-13E568098F46}"/>
              </a:ext>
            </a:extLst>
          </p:cNvPr>
          <p:cNvSpPr/>
          <p:nvPr userDrawn="1"/>
        </p:nvSpPr>
        <p:spPr>
          <a:xfrm>
            <a:off x="-14211" y="0"/>
            <a:ext cx="5780326" cy="25297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43434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B3B016E-A94A-0DA3-DE90-2E9FBED24989}"/>
              </a:ext>
            </a:extLst>
          </p:cNvPr>
          <p:cNvSpPr txBox="1">
            <a:spLocks/>
          </p:cNvSpPr>
          <p:nvPr userDrawn="1"/>
        </p:nvSpPr>
        <p:spPr>
          <a:xfrm>
            <a:off x="814138" y="1725282"/>
            <a:ext cx="4577011" cy="5061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55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37"/>
            <a:ext cx="105156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4500E-1229-EA6D-B40C-B381DAD8619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2239" y="887232"/>
            <a:ext cx="10515600" cy="439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7F1490-66AC-AAFA-34CF-1F17141F8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039"/>
            <a:ext cx="4756551" cy="2095500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7D0C15-B364-D062-9FA9-31873E9383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244039"/>
            <a:ext cx="4756551" cy="2095500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7A3AB46-FF74-E9B3-AB5F-1F5BAA411012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199" y="173784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731E68A-C3B7-AF28-9BE1-86B3498A79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173784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3681288-2D5D-0A5E-7481-A834646141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0" y="4762501"/>
            <a:ext cx="11537862" cy="2095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3871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5772149" y="2556753"/>
            <a:ext cx="5761231" cy="43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1"/>
            <a:ext cx="11537862" cy="238125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43434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918973-6B6B-7787-BC38-E81F355C912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8200" y="2785597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F7E1C05-951D-B6BC-37E5-1AD7FCFA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291787"/>
            <a:ext cx="4756551" cy="2965322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48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270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620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E26E9CB-910D-D4A5-7E32-28C67975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32251" y="2785598"/>
            <a:ext cx="4756551" cy="46808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0C4CA75-8420-13B7-95FC-C6279A5C8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32251" y="3265661"/>
            <a:ext cx="4756551" cy="2965322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48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270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620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D69F2E1-5A3E-EB28-3FFB-3ADDC3BB5C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14139" y="1677631"/>
            <a:ext cx="4367462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41914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A5B15A-7233-8F4E-EFC2-082715E63291}"/>
              </a:ext>
            </a:extLst>
          </p:cNvPr>
          <p:cNvSpPr/>
          <p:nvPr userDrawn="1"/>
        </p:nvSpPr>
        <p:spPr>
          <a:xfrm>
            <a:off x="0" y="0"/>
            <a:ext cx="11534503" cy="6858000"/>
          </a:xfrm>
          <a:prstGeom prst="rect">
            <a:avLst/>
          </a:prstGeom>
          <a:solidFill>
            <a:srgbClr val="07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85646"/>
            <a:ext cx="11534503" cy="511144"/>
          </a:xfrm>
          <a:prstGeom prst="rect">
            <a:avLst/>
          </a:prstGeom>
        </p:spPr>
        <p:txBody>
          <a:bodyPr anchor="t"/>
          <a:lstStyle>
            <a:lvl1pPr algn="ctr">
              <a:defRPr sz="36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294672479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B1696-25F7-E1FE-AAED-BAC4950184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8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402C62-A8EA-CB0D-17EE-A3F5C074BAB0}"/>
              </a:ext>
            </a:extLst>
          </p:cNvPr>
          <p:cNvGrpSpPr/>
          <p:nvPr userDrawn="1"/>
        </p:nvGrpSpPr>
        <p:grpSpPr>
          <a:xfrm>
            <a:off x="3503322" y="2192451"/>
            <a:ext cx="4130308" cy="2684861"/>
            <a:chOff x="5990004" y="2299727"/>
            <a:chExt cx="2525772" cy="1641850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518754AF-ED5F-FB86-77A1-DA5030E99C2E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0" spc="-150">
                  <a:solidFill>
                    <a:schemeClr val="bg1"/>
                  </a:solidFill>
                  <a:latin typeface="Helvetica Now Display XBold" panose="020B0904030202020204" pitchFamily="34" charset="0"/>
                </a:rPr>
                <a:t>Questions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1F74BD-B04B-35B6-F891-38B1419313B9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16222F-39B9-03B9-348B-453CFAC96C50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>
                  <a:solidFill>
                    <a:srgbClr val="898A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41999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B1696-25F7-E1FE-AAED-BAC4950184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8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402C62-A8EA-CB0D-17EE-A3F5C074BAB0}"/>
              </a:ext>
            </a:extLst>
          </p:cNvPr>
          <p:cNvGrpSpPr/>
          <p:nvPr userDrawn="1"/>
        </p:nvGrpSpPr>
        <p:grpSpPr>
          <a:xfrm>
            <a:off x="3503322" y="2210169"/>
            <a:ext cx="4130308" cy="2667143"/>
            <a:chOff x="5990004" y="2310562"/>
            <a:chExt cx="2525772" cy="1631015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518754AF-ED5F-FB86-77A1-DA5030E99C2E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4795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b="0" spc="-150">
                  <a:solidFill>
                    <a:schemeClr val="bg1"/>
                  </a:solidFill>
                  <a:latin typeface="Helvetica Now Display XBold" panose="020B0904030202020204" pitchFamily="34" charset="0"/>
                </a:rPr>
                <a:t>Thank You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1F74BD-B04B-35B6-F891-38B1419313B9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5-Point Star 14">
            <a:extLst>
              <a:ext uri="{FF2B5EF4-FFF2-40B4-BE49-F238E27FC236}">
                <a16:creationId xmlns:a16="http://schemas.microsoft.com/office/drawing/2014/main" id="{E00D0738-86B2-657A-15C8-74D26D901584}"/>
              </a:ext>
            </a:extLst>
          </p:cNvPr>
          <p:cNvSpPr/>
          <p:nvPr userDrawn="1"/>
        </p:nvSpPr>
        <p:spPr>
          <a:xfrm>
            <a:off x="4983407" y="25561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15">
            <a:extLst>
              <a:ext uri="{FF2B5EF4-FFF2-40B4-BE49-F238E27FC236}">
                <a16:creationId xmlns:a16="http://schemas.microsoft.com/office/drawing/2014/main" id="{80207018-D2A9-6B96-ADB5-4B486C8D71EE}"/>
              </a:ext>
            </a:extLst>
          </p:cNvPr>
          <p:cNvSpPr/>
          <p:nvPr userDrawn="1"/>
        </p:nvSpPr>
        <p:spPr>
          <a:xfrm>
            <a:off x="4001836" y="30114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15">
            <a:extLst>
              <a:ext uri="{FF2B5EF4-FFF2-40B4-BE49-F238E27FC236}">
                <a16:creationId xmlns:a16="http://schemas.microsoft.com/office/drawing/2014/main" id="{6FC7D47C-8DC8-BDD2-5CC9-77CA2C45620A}"/>
              </a:ext>
            </a:extLst>
          </p:cNvPr>
          <p:cNvSpPr/>
          <p:nvPr userDrawn="1"/>
        </p:nvSpPr>
        <p:spPr>
          <a:xfrm>
            <a:off x="6675205" y="30114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5">
            <a:extLst>
              <a:ext uri="{FF2B5EF4-FFF2-40B4-BE49-F238E27FC236}">
                <a16:creationId xmlns:a16="http://schemas.microsoft.com/office/drawing/2014/main" id="{8C951C07-B683-F74D-D244-653AB52B41AC}"/>
              </a:ext>
            </a:extLst>
          </p:cNvPr>
          <p:cNvSpPr/>
          <p:nvPr userDrawn="1"/>
        </p:nvSpPr>
        <p:spPr>
          <a:xfrm>
            <a:off x="7247156" y="30024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5">
            <a:extLst>
              <a:ext uri="{FF2B5EF4-FFF2-40B4-BE49-F238E27FC236}">
                <a16:creationId xmlns:a16="http://schemas.microsoft.com/office/drawing/2014/main" id="{EFDCD5A1-3CA1-A909-F57C-7C2BB1ADCB86}"/>
              </a:ext>
            </a:extLst>
          </p:cNvPr>
          <p:cNvSpPr/>
          <p:nvPr userDrawn="1"/>
        </p:nvSpPr>
        <p:spPr>
          <a:xfrm>
            <a:off x="3460718" y="30024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7121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274789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53550"/>
            <a:ext cx="10604255" cy="508130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17876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761910"/>
            <a:ext cx="952512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56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4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9008904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43DFE-BC66-2C40-ABF9-86548131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4EF4-027C-0347-A10A-E74D8F8F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4001025-E79E-314A-A0B5-C528A0D74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67801" y="65041"/>
            <a:ext cx="993569" cy="8310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4715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Slid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A96977-FD34-2B43-A267-35DA60F03E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3DFE-BC66-2C40-ABF9-86548131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4EF4-027C-0347-A10A-E74D8F8F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ED7C7A-F29E-8A40-935F-208FB4FC55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298222"/>
            <a:ext cx="10515600" cy="50454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626355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Slid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A96977-FD34-2B43-A267-35DA60F03E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3DFE-BC66-2C40-ABF9-86548131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4EF4-027C-0347-A10A-E74D8F8F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ED7C7A-F29E-8A40-935F-208FB4FC55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298222"/>
            <a:ext cx="5212644" cy="50454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77F962-47AA-A247-B282-59F8C37FC9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6350" y="1298223"/>
            <a:ext cx="4997450" cy="50454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606097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hance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B400800-522F-694F-A630-D7A537EFE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Enhanced Slide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7AB45-DB5E-3445-8825-A4EF8F06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46A67B-074C-DE46-8452-FD075BB2B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6727243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hanced Slid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B400800-522F-694F-A630-D7A537EFE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Enhanced Slide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7AB45-DB5E-3445-8825-A4EF8F06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46A67B-074C-DE46-8452-FD075BB2B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D467-FEBC-1342-A568-56E68C3098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275292"/>
            <a:ext cx="10515600" cy="50911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933732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hanced Slide with Text and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B400800-522F-694F-A630-D7A537EFE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Enhanced Slide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7AB45-DB5E-3445-8825-A4EF8F06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46A67B-074C-DE46-8452-FD075BB2B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D467-FEBC-1342-A568-56E68C3098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1275292"/>
            <a:ext cx="5167489" cy="50911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FBCAAF-388D-6C4A-A080-89058107C4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4356" y="1275292"/>
            <a:ext cx="5009444" cy="50911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754798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85E7-1F95-8E4F-8ADD-BBDEC701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3BE3E343-0800-3B46-8B94-8937F2DE0BA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82683" y="1288902"/>
            <a:ext cx="4544760" cy="4868829"/>
          </a:xfrm>
        </p:spPr>
        <p:txBody>
          <a:bodyPr anchor="t">
            <a:noAutofit/>
          </a:bodyPr>
          <a:lstStyle>
            <a:lvl1pPr>
              <a:defRPr/>
            </a:lvl1pPr>
            <a:lvl4pPr>
              <a:defRPr/>
            </a:lvl4pPr>
          </a:lstStyle>
          <a:p>
            <a:pPr lvl="0"/>
            <a:r>
              <a:rPr lang="en-US" dirty="0"/>
              <a:t>Title – Level 1</a:t>
            </a:r>
          </a:p>
          <a:p>
            <a:pPr lvl="3"/>
            <a:r>
              <a:rPr lang="en-US" dirty="0"/>
              <a:t>Bullet Point – Level 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endParaRPr lang="en-US" dirty="0"/>
          </a:p>
          <a:p>
            <a:pPr lvl="3"/>
            <a:r>
              <a:rPr lang="en-US" dirty="0"/>
              <a:t>Bullet Point – Level 4</a:t>
            </a:r>
          </a:p>
          <a:p>
            <a:pPr lvl="3"/>
            <a:r>
              <a:rPr lang="en-US" dirty="0"/>
              <a:t>Bullet Point – Level 4</a:t>
            </a:r>
          </a:p>
          <a:p>
            <a:pPr lvl="3"/>
            <a:r>
              <a:rPr lang="en-US" dirty="0"/>
              <a:t>Bullet Point – Level 4</a:t>
            </a:r>
          </a:p>
          <a:p>
            <a:pPr lvl="3"/>
            <a:r>
              <a:rPr lang="en-US" dirty="0"/>
              <a:t>Bullet Point – Level 4</a:t>
            </a:r>
          </a:p>
          <a:p>
            <a:pPr lvl="0"/>
            <a:r>
              <a:rPr lang="en-US" dirty="0"/>
              <a:t>Secondary Title – Level 1</a:t>
            </a:r>
          </a:p>
          <a:p>
            <a:pPr lvl="3"/>
            <a:r>
              <a:rPr lang="en-US" dirty="0"/>
              <a:t>Bullet Point – Level 4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6BD204A-63F3-124E-9E8B-00D774B1B5C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402576"/>
            <a:ext cx="5719714" cy="5455424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01388B-B690-9D44-8AB5-B76B09D6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8A913B5-F50C-F544-89FE-C99E688C30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495611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BCEFA-6BAF-C24F-8DB6-858518357EB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171892" y="5832253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7712317-954F-8E43-AB81-6BB99251C4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22908" y="1940559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0DE7E40-C675-9246-ABFE-1328E85C28F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22908" y="2607754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BFFF658-0EFA-4E42-9256-35F13F164DC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622908" y="3274949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4DCCB7C1-9DF2-7F46-AAC3-47992DA24B3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22908" y="3942144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CA43A02-DAE3-244D-9FE3-398618FE2B8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22908" y="4609339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7D54C1B3-4169-BD43-8EC5-94D4DADD399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622908" y="5276534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03884BBD-6995-0047-BE91-CF146A16CC0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622908" y="5943731"/>
            <a:ext cx="404605" cy="404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AA080-65BC-C341-848F-EDEC5A31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5D33087-07CB-A04A-B9EA-49F76A67D5F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172324" y="1289050"/>
            <a:ext cx="4495367" cy="53975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B1B390-8369-6742-AD81-B67929B36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1C26F5C3-EF64-704B-B40A-F767D9BF9429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402576"/>
            <a:ext cx="5719714" cy="5455424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BAC5838E-591F-004C-8D51-201DF709C3AB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171892" y="5169089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B0D01065-02C1-C443-8A19-4BB70CFAEA98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7171458" y="4505922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058D68D-B453-1E46-8509-C5F9FD143BF7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171457" y="3842755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55BB4F7A-0F3D-0B4F-B629-29938C9B440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7171457" y="3179588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9CEAA598-844D-3843-B827-8625F14BEBA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171457" y="2516421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4A2E1F19-9F27-3B41-8098-4F94B9503EF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7171457" y="1853254"/>
            <a:ext cx="4496233" cy="627364"/>
          </a:xfr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4A93A0A-8D70-D94A-B026-7A6E222C2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9785868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EF1225-5D67-8246-BC36-AE8A036EF4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5117" y="1351585"/>
            <a:ext cx="2352589" cy="236430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9FDF051-5FFA-1F42-A271-7A1B8E1CA8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33552" y="1351585"/>
            <a:ext cx="2352589" cy="236430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0032E732-3E52-664C-A74F-4BA41224E99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93892" y="1351585"/>
            <a:ext cx="2352589" cy="236430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07B4D6-BEC2-864C-90A5-FE1CA11C24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3 Features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4EC08B40-4E8E-B84E-B568-D87A844313D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0735" y="3940561"/>
            <a:ext cx="3424576" cy="539750"/>
          </a:xfr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 – Level 1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096257E-D19F-044C-BCD9-81524970E40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50344" y="4481064"/>
            <a:ext cx="3424237" cy="195738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D3715030-9D1B-3446-B98B-A413351CF8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26437" y="3940561"/>
            <a:ext cx="3424576" cy="539750"/>
          </a:xfr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 – Level 1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73EACA53-F12B-5149-8C75-78BE8D6D9F4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26046" y="4481064"/>
            <a:ext cx="3424237" cy="1957387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</p:txBody>
      </p:sp>
      <p:sp>
        <p:nvSpPr>
          <p:cNvPr id="46" name="Text Placeholder 36">
            <a:extLst>
              <a:ext uri="{FF2B5EF4-FFF2-40B4-BE49-F238E27FC236}">
                <a16:creationId xmlns:a16="http://schemas.microsoft.com/office/drawing/2014/main" id="{0DF1ABC8-0FA6-C042-AB1C-49B2AC00B9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269194" y="3940561"/>
            <a:ext cx="3424576" cy="539750"/>
          </a:xfr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 – Level 1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21B54B42-F726-4149-9962-2BB95200CA4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68803" y="4481064"/>
            <a:ext cx="3424237" cy="1957387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  <a:p>
            <a:pPr lvl="4"/>
            <a:r>
              <a:rPr lang="en-US" dirty="0"/>
              <a:t>Bullet Level 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B83A70-32D7-1743-B3E0-3C9EE952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E59BF46-4CB0-8649-BAA8-07001CA46E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19484599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DD29A30-14F8-B240-9129-000BA08849D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97451" y="2071818"/>
            <a:ext cx="1709709" cy="16873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F8707B21-A2A4-0E40-A1C6-C625E05452E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7451" y="4399913"/>
            <a:ext cx="1709709" cy="16873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65E4864-8C71-6B4A-B7F5-4C98A448818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05214" y="2051514"/>
            <a:ext cx="1709709" cy="16873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6B6D93C8-EBDA-A644-BAD0-0B20EDFEFD6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05213" y="4399913"/>
            <a:ext cx="1709709" cy="16873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4EECBB-96AD-D34A-97EE-350813068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4 Features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248B82F-CD8F-5742-AC21-37F59544DB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22403" y="2606736"/>
            <a:ext cx="4017719" cy="1167952"/>
          </a:xfrm>
        </p:spPr>
        <p:txBody>
          <a:bodyPr anchor="t">
            <a:noAutofit/>
          </a:bodyPr>
          <a:lstStyle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non </a:t>
            </a:r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D1EF09D4-B8F7-6D4B-8D20-4F32CD979DA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022836" y="2066987"/>
            <a:ext cx="4017332" cy="518456"/>
          </a:xfrm>
        </p:spPr>
        <p:txBody>
          <a:bodyPr anchor="b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1705C53-9D8A-4E43-BD93-547EE470F7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06725" y="4937782"/>
            <a:ext cx="4017719" cy="1167952"/>
          </a:xfrm>
        </p:spPr>
        <p:txBody>
          <a:bodyPr anchor="t">
            <a:noAutofit/>
          </a:bodyPr>
          <a:lstStyle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non 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D762E7D3-5A38-DA4E-B199-C62D572BC84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07158" y="4398033"/>
            <a:ext cx="4017332" cy="518456"/>
          </a:xfrm>
        </p:spPr>
        <p:txBody>
          <a:bodyPr anchor="b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B1D91681-37E8-2F4A-9DE3-A92044B4DF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30600" y="2588281"/>
            <a:ext cx="4017719" cy="1167952"/>
          </a:xfrm>
        </p:spPr>
        <p:txBody>
          <a:bodyPr anchor="t">
            <a:noAutofit/>
          </a:bodyPr>
          <a:lstStyle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non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E8DF7E7-B451-2A46-A1B3-1FA4F412EBB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31033" y="2048532"/>
            <a:ext cx="4017332" cy="518456"/>
          </a:xfrm>
        </p:spPr>
        <p:txBody>
          <a:bodyPr anchor="b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0B2BE45C-EB2C-334E-AAB3-60C87E7DB15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14922" y="4919327"/>
            <a:ext cx="4017719" cy="1167952"/>
          </a:xfrm>
        </p:spPr>
        <p:txBody>
          <a:bodyPr anchor="t">
            <a:noAutofit/>
          </a:bodyPr>
          <a:lstStyle>
            <a:lvl3pPr>
              <a:defRPr/>
            </a:lvl3pPr>
          </a:lstStyle>
          <a:p>
            <a:pPr lvl="2"/>
            <a:r>
              <a:rPr lang="en-US" dirty="0"/>
              <a:t>Description Body – Level 3 -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non 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AF02DAAE-8EB5-AE46-B552-C4C0BBFD0C0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915355" y="4379578"/>
            <a:ext cx="4017332" cy="518456"/>
          </a:xfrm>
        </p:spPr>
        <p:txBody>
          <a:bodyPr anchor="b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E76BF6-BDD4-334D-8A86-1EDACF76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B715638A-2D9A-6844-BA6F-9F3450C5C1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9817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9352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2963260"/>
            <a:ext cx="9531358" cy="914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2865621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007913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4224927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12728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426958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41A7B9F-7E52-7C37-3DCC-490BD4CD53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386594" y="5471603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ED24-8A99-1FB6-EAA9-1F4D2F88BFA3}"/>
              </a:ext>
            </a:extLst>
          </p:cNvPr>
          <p:cNvCxnSpPr/>
          <p:nvPr userDrawn="1"/>
        </p:nvCxnSpPr>
        <p:spPr>
          <a:xfrm flipH="1">
            <a:off x="1471106" y="537396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26FFE4A-A32C-CB6E-6C67-C003685870B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5861" y="55162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4331871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DD29A30-14F8-B240-9129-000BA08849D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7543" y="1422400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5A71A010-7B23-9147-A3BF-F93EE54F752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06286" y="1422400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">
            <a:extLst>
              <a:ext uri="{FF2B5EF4-FFF2-40B4-BE49-F238E27FC236}">
                <a16:creationId xmlns:a16="http://schemas.microsoft.com/office/drawing/2014/main" id="{6DD499CD-C3EE-DA47-AC63-1F4F8D86954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965746" y="1417846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22AC6D27-9F71-3747-B904-3899A383210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584017" y="4050225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084B3742-D750-554C-90D3-242A2A39CE3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74275" y="4054141"/>
            <a:ext cx="1412240" cy="1410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AA17AE-6DEC-434E-9B48-16518F699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5 Features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A034B1F-D862-3F4B-B5D6-06BEC162C7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68073" y="3207972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C141C252-8B39-D641-A896-64E06AF8094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27719" y="2989497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D5CB1211-D09C-C449-97A8-C51E8E99E39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16816" y="3207972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282CFD00-7A51-EE4A-8F26-4F56FBFC76D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76462" y="2989497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9F45021-FFE4-0D49-995A-7DE70B4745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76276" y="3201117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00D24D7C-6A7A-1A4B-AB71-F4D3433C638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35922" y="2982642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9250567D-D0AC-8148-8004-F5882C2510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94547" y="5825764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1330EA0C-8F2D-C644-B788-FB215C837B1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954193" y="5607289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003BF75B-9ED9-DC4F-B657-29564951E57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84805" y="5825764"/>
            <a:ext cx="2791181" cy="775519"/>
          </a:xfrm>
        </p:spPr>
        <p:txBody>
          <a:bodyPr anchor="t">
            <a:noAutofit/>
          </a:bodyPr>
          <a:lstStyle>
            <a:lvl3pPr algn="ctr">
              <a:defRPr/>
            </a:lvl3pPr>
          </a:lstStyle>
          <a:p>
            <a:pPr lvl="2"/>
            <a:r>
              <a:rPr lang="en-US" dirty="0"/>
              <a:t>Description Body -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5A9CEDF-F68C-5342-9878-2D0AC495B8B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644451" y="5607289"/>
            <a:ext cx="2671889" cy="26521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84B474-449C-CD44-909C-E5422419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" y="208516"/>
            <a:ext cx="637665" cy="609940"/>
          </a:xfrm>
          <a:prstGeom prst="rect">
            <a:avLst/>
          </a:prstGeom>
          <a:noFill/>
        </p:spPr>
      </p:pic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B3F8927-9C7B-6540-8222-F3B23CD959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9938" y="207963"/>
            <a:ext cx="1201737" cy="61049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85173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58FC957-4E2C-8041-85D0-2EF1FF89B7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8168" y="2576594"/>
            <a:ext cx="2591039" cy="1456841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14EF4-027C-0347-A10A-E74D8F8FB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875" y="5946125"/>
            <a:ext cx="10515600" cy="584086"/>
          </a:xfrm>
        </p:spPr>
        <p:txBody>
          <a:bodyPr/>
          <a:lstStyle/>
          <a:p>
            <a:r>
              <a:rPr lang="en-US" dirty="0"/>
              <a:t>Cover Option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1D80E-535C-6C4E-84F9-ADD1E6AB93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57357" y="2714311"/>
            <a:ext cx="3071654" cy="1181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270118-BFAC-D448-8C5D-F43BF90C2219}"/>
              </a:ext>
            </a:extLst>
          </p:cNvPr>
          <p:cNvCxnSpPr/>
          <p:nvPr userDrawn="1"/>
        </p:nvCxnSpPr>
        <p:spPr>
          <a:xfrm>
            <a:off x="6188590" y="2363492"/>
            <a:ext cx="0" cy="1883044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E6D02E-6EE9-6780-B1AF-F537251AD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5344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3551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C5D102-2B25-44FF-91D8-3A012B8B14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2022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51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4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1454CC-8943-4B02-8C2B-D72B0DBC104C}"/>
              </a:ext>
            </a:extLst>
          </p:cNvPr>
          <p:cNvSpPr/>
          <p:nvPr userDrawn="1"/>
        </p:nvSpPr>
        <p:spPr>
          <a:xfrm>
            <a:off x="-3711" y="0"/>
            <a:ext cx="1154887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52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-3710" y="0"/>
            <a:ext cx="1154887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4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36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75074"/>
            <a:ext cx="10604255" cy="505978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rgbClr val="535353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7689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A28B13-C6C4-4A3D-A46B-F6D0ABC35324}"/>
              </a:ext>
            </a:extLst>
          </p:cNvPr>
          <p:cNvSpPr/>
          <p:nvPr userDrawn="1"/>
        </p:nvSpPr>
        <p:spPr>
          <a:xfrm>
            <a:off x="0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828800"/>
            <a:ext cx="1060425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98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87820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9778C-0D4F-4FF5-A8AA-586D9934E484}"/>
              </a:ext>
            </a:extLst>
          </p:cNvPr>
          <p:cNvSpPr/>
          <p:nvPr userDrawn="1"/>
        </p:nvSpPr>
        <p:spPr>
          <a:xfrm>
            <a:off x="0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1828800"/>
            <a:ext cx="5122634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5147BA-A11D-4692-B511-13D7A85BC1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4865" y="1828800"/>
            <a:ext cx="522413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60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099D00-85B4-46FC-A3D1-6B32927A860D}"/>
              </a:ext>
            </a:extLst>
          </p:cNvPr>
          <p:cNvSpPr/>
          <p:nvPr userDrawn="1"/>
        </p:nvSpPr>
        <p:spPr>
          <a:xfrm>
            <a:off x="4676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5153303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04725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3284419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2531437"/>
            <a:ext cx="5180102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30440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59829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3284419"/>
            <a:ext cx="5289107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57913-D5BA-4651-9AD2-9EC9D32CF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00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644595-2194-495E-8858-BB25CC322EC8}"/>
              </a:ext>
            </a:extLst>
          </p:cNvPr>
          <p:cNvSpPr/>
          <p:nvPr userDrawn="1"/>
        </p:nvSpPr>
        <p:spPr>
          <a:xfrm>
            <a:off x="4676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3284419"/>
            <a:ext cx="34931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53143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4257485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53143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7817820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56447" y="3284419"/>
            <a:ext cx="34871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22494" y="3284419"/>
            <a:ext cx="34953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A99A58-1063-4966-A834-1186DA3C83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8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5393D4B-0C2D-44F5-BCDA-5797EF5F823B}"/>
              </a:ext>
            </a:extLst>
          </p:cNvPr>
          <p:cNvSpPr/>
          <p:nvPr userDrawn="1"/>
        </p:nvSpPr>
        <p:spPr>
          <a:xfrm>
            <a:off x="5640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3284419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2531437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4987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40378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644678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2531438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2531438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3284419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3284419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3284419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CE02E4-4E44-4B49-BDD0-11DBC19692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F635863-5715-49CF-8EFF-4908342265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3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7FA35DF-5103-4306-8F16-577C14985F72}"/>
              </a:ext>
            </a:extLst>
          </p:cNvPr>
          <p:cNvSpPr/>
          <p:nvPr userDrawn="1"/>
        </p:nvSpPr>
        <p:spPr>
          <a:xfrm>
            <a:off x="6877" y="-3438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69145" y="2531437"/>
            <a:ext cx="202336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9690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80062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49335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280F6095-D796-4F36-96CA-114B90F0829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60246" y="1770829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99512" y="2531438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328" y="2531438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253143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313155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3290902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D377D93-801D-4814-89D4-8DEA7C748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6315F88-EBC3-4C39-A268-58E039E1C1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E424B4E-8D0A-480B-867A-5A2D7243EB93}"/>
              </a:ext>
            </a:extLst>
          </p:cNvPr>
          <p:cNvSpPr/>
          <p:nvPr userDrawn="1"/>
        </p:nvSpPr>
        <p:spPr>
          <a:xfrm>
            <a:off x="6877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822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40497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40497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7418" y="453534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329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254238" y="453209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783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95120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24297" y="453209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8010700-8A03-47FA-B089-8DB43CAF32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7EB7FDB-CC70-4E43-9C37-9EDE1B959A9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2" y="2880375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FAB4299-EC1A-44D5-9275-9C60A6C7BE0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60066" y="2880375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985265A-90C7-40A9-8FA1-A42C89BC14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34934" y="2880375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2FA308-CB3E-4F4D-B6FD-33BE60E057E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77884" y="4994168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E82D8BA-BBAF-4EAD-B979-DD19A9B3306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4160628" y="4994168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0A2C9CB-B54D-475B-A7BA-0709886045D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735496" y="4994168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243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2410D2-0E93-41C0-99D9-647F2858F6BB}"/>
              </a:ext>
            </a:extLst>
          </p:cNvPr>
          <p:cNvSpPr/>
          <p:nvPr userDrawn="1"/>
        </p:nvSpPr>
        <p:spPr>
          <a:xfrm>
            <a:off x="3439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4977"/>
            <a:ext cx="252625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33352" y="240497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13897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9834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012" y="2404977"/>
            <a:ext cx="253883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74778" y="4535343"/>
            <a:ext cx="252625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48513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330108" y="453209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20381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976047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7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85768" y="453209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6667F6C-D6AE-4FA7-B72F-0AC6EEA7C93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49231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8221CC5-BAF7-4CD7-BB5C-0C5E86FF603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658953" y="2404977"/>
            <a:ext cx="251812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7A97FA8-4FBF-41FA-B15A-5772DDA3DEB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638191" y="39044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1CA440B-4C63-4301-8368-ED8619FF488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647912" y="453857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D30896A-5EC6-41B0-B854-75C8EAC7F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33BFF9-62E0-444A-885C-2AC6BC247F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88037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A226DF8-0502-4365-B460-EDABDE1FF13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264535" y="288007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DAD7DB1-857A-471B-9392-966607711578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911214" y="286816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A3F984B-B40C-4AC1-A63C-3BD2EE255C5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598426" y="286786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10D2292-C040-4F71-A116-28F888296D5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580865" y="499980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AB1CBDA-8660-4509-9397-A54C57BCD866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268077" y="499950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8B4CAF5-A3F6-47FE-81D2-358449353EA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914756" y="498759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4BD84A5-BF98-4D46-82AE-6F902EEB267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601968" y="498729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</p:txBody>
      </p:sp>
    </p:spTree>
    <p:extLst>
      <p:ext uri="{BB962C8B-B14F-4D97-AF65-F5344CB8AC3E}">
        <p14:creationId xmlns:p14="http://schemas.microsoft.com/office/powerpoint/2010/main" val="37574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169A6-F1F2-4BEF-9F23-4782FA125B10}"/>
              </a:ext>
            </a:extLst>
          </p:cNvPr>
          <p:cNvSpPr/>
          <p:nvPr userDrawn="1"/>
        </p:nvSpPr>
        <p:spPr>
          <a:xfrm>
            <a:off x="4949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1824562"/>
            <a:ext cx="5153303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233713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2574298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1821316"/>
            <a:ext cx="5180102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233388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2574298"/>
            <a:ext cx="530333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1FD73C-1FC6-44CB-B76E-2D36D2075F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07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99084B-B5D9-4BE4-A6AF-79284A052A27}"/>
              </a:ext>
            </a:extLst>
          </p:cNvPr>
          <p:cNvSpPr/>
          <p:nvPr userDrawn="1"/>
        </p:nvSpPr>
        <p:spPr>
          <a:xfrm>
            <a:off x="4949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10" y="1824562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2749391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125F80-A7F0-4C2D-AA52-A5B3E049E792}"/>
              </a:ext>
            </a:extLst>
          </p:cNvPr>
          <p:cNvCxnSpPr/>
          <p:nvPr userDrawn="1"/>
        </p:nvCxnSpPr>
        <p:spPr>
          <a:xfrm>
            <a:off x="690666" y="257383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EF312-D0E2-45EA-890E-AD904A227A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28304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5439C5E-5D78-4363-949E-2794F7826B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24689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81CC1-12B5-4814-B576-2B823EC7C3C4}"/>
              </a:ext>
            </a:extLst>
          </p:cNvPr>
          <p:cNvCxnSpPr/>
          <p:nvPr userDrawn="1"/>
        </p:nvCxnSpPr>
        <p:spPr>
          <a:xfrm>
            <a:off x="4228304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2F40E72-9907-42F2-AC88-589F76A281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69188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06895EA-6880-487F-8BA4-59DFBF0776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65573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629622-E9E3-4D9F-B619-D854A9629FF3}"/>
              </a:ext>
            </a:extLst>
          </p:cNvPr>
          <p:cNvCxnSpPr/>
          <p:nvPr userDrawn="1"/>
        </p:nvCxnSpPr>
        <p:spPr>
          <a:xfrm>
            <a:off x="7769188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6DA4D7A-5331-43FF-8959-FFEF42405C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3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443EB0-5E79-460E-A777-56EAD0DAA5D0}"/>
              </a:ext>
            </a:extLst>
          </p:cNvPr>
          <p:cNvSpPr/>
          <p:nvPr userDrawn="1"/>
        </p:nvSpPr>
        <p:spPr>
          <a:xfrm>
            <a:off x="4949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6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241495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564572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1811590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241171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2564572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2564572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2564572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7AE67F-0F90-4ADA-AE41-9D1B29495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9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4F7A0E4-AFD1-B7F4-0EA9-CFCE2EADD85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738076" y="50818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716DC7-6951-8A44-EC7D-AE70ADD046B6}"/>
              </a:ext>
            </a:extLst>
          </p:cNvPr>
          <p:cNvCxnSpPr/>
          <p:nvPr userDrawn="1"/>
        </p:nvCxnSpPr>
        <p:spPr>
          <a:xfrm flipH="1">
            <a:off x="6822588" y="49842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9EB0833-9C4F-E9AD-7EBE-1711BC658DF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27343" y="51265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2580479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5438B1-FC37-4BF0-BEF0-ED06C33175F5}"/>
              </a:ext>
            </a:extLst>
          </p:cNvPr>
          <p:cNvSpPr/>
          <p:nvPr userDrawn="1"/>
        </p:nvSpPr>
        <p:spPr>
          <a:xfrm>
            <a:off x="-1007" y="0"/>
            <a:ext cx="11544185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0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241495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1714" y="1811584"/>
            <a:ext cx="202336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241170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19232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464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1811582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241170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257104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9CE55A8-4C6E-4D09-8D45-6BE69EE871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5F3FEA-BC75-4268-9240-C5429E593E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3995" y="1787954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0271B-7609-4815-99BC-874ED9ED18A9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178795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504724D-07E7-4D21-9EFC-C00E96650B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995" y="3875683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AC0D2-61D0-42BC-960B-2A22B89CF44A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387568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7005451-8E40-4E00-97AF-2B3F8CEAD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6D345ED-FEA0-4391-9D06-AC9B02A210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680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1E25E2-6B52-4484-9408-F89B1E108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2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DCD5E7-E8AC-4C9F-8972-F04B89C82FD0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166868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E0DB65-1852-4AC9-B7BB-ECE07B5BF9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322324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CF9B6F-655C-4CC6-B8F8-7F282DF56623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322324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F3F4B85-BE86-42BD-AB3C-800814D64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808006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0D2E7-03ED-421E-805C-4FCBCE8FD06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48080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190B79E-D02F-4C03-8A78-DA367A1B7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2ABF7C2-B112-4826-A1D7-652B31F11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387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FC3CB9-7C96-448F-97D8-B9BD1A1695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9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3845BA-2448-4F2F-A6D5-4FA30CD19D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6868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91D658-B922-4517-89A3-6E60E42F40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289598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AE018-BE26-41DA-B04A-4C327DAA137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289598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0399BE4-59AA-45A0-93E4-AD9FB5E0E0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123273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7B515-A6E7-434D-A8D9-B1665044A2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123272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F2D071-A4B9-4AFA-B537-A9E9126A60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2" y="5350565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AAD6C0-4C4E-4E79-BA3C-685EF5693CE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535056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497641AC-5B36-40A6-B3B3-1A96950C0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25B7713-1330-4A25-93F0-F27EC2A7B4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205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5D743FA-6077-43D4-BD34-46F6E32ED7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1" y="3210880"/>
            <a:ext cx="5011523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F6FD3D-3123-41F8-8A80-7E69044D3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3210879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25E2FD-B639-46FA-B7D5-78F3CD821D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743134"/>
            <a:ext cx="502255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1A711B-20F3-44FE-AD1C-83F8EDDD4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74313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BC3487-6701-410F-B502-0BC57EB866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3216558"/>
            <a:ext cx="499885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1577E3-BDAE-40BB-8EBE-EC06984104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321655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AF19C5-4101-4EB1-AE09-5362C0F29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" y="1678625"/>
            <a:ext cx="5011524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3C75D-AE54-492C-B3B8-F7ED8DE09A5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6EF9EC-7DE4-41B7-8FC2-1ABA298DB0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7" y="1678625"/>
            <a:ext cx="5001042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F930F-58F7-446E-B3E6-D8D676C0B02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03D638B-5395-4611-B79D-F33E00CD0F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DC55D859-3A5D-4B98-98D6-10DAF71909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300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BFA2C9F0-5730-4FA9-BAE6-B005B1208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448B1EC-7F77-47DB-9233-978F67CDC8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41873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D577CF-BDB2-4E1A-A237-18B1FA753A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92456" y="536050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8AD70-76F2-4ACB-ABEC-75D29D6D7DE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5C19FB8-D56D-4CD2-AB67-9E30845B4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52F2C35-4FB6-4154-A53F-9D1FDCF2A6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8259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58959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64827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73865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686B6E-AFD9-40F3-A696-E288363DDE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35653CE-4668-4C9A-B731-A344ED107E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6270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02E8AFA-8CDD-45F7-8523-FE2BBBBCDC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2E9AFAB-794F-4FB0-BD29-39C945B891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71715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281137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28700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296043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409218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415086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424124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64CF8A-1041-4588-B696-DA00D72598F2}"/>
              </a:ext>
            </a:extLst>
          </p:cNvPr>
          <p:cNvCxnSpPr/>
          <p:nvPr userDrawn="1"/>
        </p:nvCxnSpPr>
        <p:spPr>
          <a:xfrm>
            <a:off x="1389348" y="53748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5CF617E-131B-47AD-B366-B5412EFD70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2032" y="543349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88A37AD-ECF5-4981-B5FD-A1F38E08C8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0326" y="5523872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FACA39A-259D-49C8-8961-56BEDAD180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68F8A8-BB3C-4910-8DFA-09546D5CC7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638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2675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1003" y="1677154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224EB6-48B8-4BBA-92DE-78E49A171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7B30FCD8-75D2-4326-A270-99D4CF01B6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835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6634" y="1676381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B424F-4994-4B46-80B3-F5A6DC5D85B1}"/>
              </a:ext>
            </a:extLst>
          </p:cNvPr>
          <p:cNvCxnSpPr/>
          <p:nvPr userDrawn="1"/>
        </p:nvCxnSpPr>
        <p:spPr>
          <a:xfrm>
            <a:off x="6878898" y="501307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205D7EB-1B1F-4401-A7D1-DF2E28894B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1582" y="5071755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6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8FD8D6A-8683-4769-8112-20994877AC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869876" y="5162137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081D77C-25D3-4726-949B-13FF78F99E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73FAD48-974C-4523-9E21-95CD7E14C9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36553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4525" y="6443438"/>
            <a:ext cx="4114800" cy="174931"/>
          </a:xfrm>
        </p:spPr>
        <p:txBody>
          <a:bodyPr/>
          <a:lstStyle/>
          <a:p>
            <a:r>
              <a:rPr lang="en-US" dirty="0"/>
              <a:t>© 2018 Manhattan Associates, Inc. Strictly confidential. Not for distribution.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AC96-776F-524B-A3F6-1D4F857873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66700"/>
            <a:ext cx="11274552" cy="431315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n-US" dirty="0"/>
              <a:t>Slide topic goes here set in Arial Bold, 26 pt., MA Dark Blue</a:t>
            </a:r>
          </a:p>
        </p:txBody>
      </p:sp>
    </p:spTree>
    <p:extLst>
      <p:ext uri="{BB962C8B-B14F-4D97-AF65-F5344CB8AC3E}">
        <p14:creationId xmlns:p14="http://schemas.microsoft.com/office/powerpoint/2010/main" val="19178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726984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726983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318778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315536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47405"/>
      </p:ext>
    </p:extLst>
  </p:cSld>
  <p:clrMapOvr>
    <a:masterClrMapping/>
  </p:clrMapOvr>
  <p:transition spd="med">
    <p:fade/>
  </p:transition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921552"/>
      </p:ext>
    </p:extLst>
  </p:cSld>
  <p:clrMapOvr>
    <a:masterClrMapping/>
  </p:clrMapOvr>
  <p:transition spd="med">
    <p:fade/>
  </p:transition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 dirty="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4212978547"/>
      </p:ext>
    </p:extLst>
  </p:cSld>
  <p:clrMapOvr>
    <a:masterClrMapping/>
  </p:clrMapOvr>
  <p:transition spd="med"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DF0C-D126-114B-873A-D40D5881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1F14-7981-A849-8A59-7A871A70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F376D-0067-A143-8793-8B544A51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FF7-25ED-A748-86E6-398EAF41717F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90251-718C-AB46-9101-8A12DEEF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174A-E7FE-0C4B-B5E9-748BEBE1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F28C-C299-5B48-9646-6EF5BF7B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5458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741CBD-C23F-4BE8-85BE-D6305236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423" y="7335"/>
            <a:ext cx="56792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45422"/>
      </p:ext>
    </p:extLst>
  </p:cSld>
  <p:clrMapOvr>
    <a:masterClrMapping/>
  </p:clrMapOvr>
  <p:transition spd="med">
    <p:fade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195029E-943A-0236-FAB4-515060E03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6667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 rising over a planet&#10;&#10;AI-generated content may be incorrect.">
            <a:extLst>
              <a:ext uri="{FF2B5EF4-FFF2-40B4-BE49-F238E27FC236}">
                <a16:creationId xmlns:a16="http://schemas.microsoft.com/office/drawing/2014/main" id="{18B9E480-ADE9-50CE-5F21-3BC3F40C00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F5BFA9A-A2B6-0C49-272A-02C329EE3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1067" y="444231"/>
            <a:ext cx="4506604" cy="1189242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D4711C78-E36E-3678-66C0-7A8E353AE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270" y="2559047"/>
            <a:ext cx="9420385" cy="16866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889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7824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3CA8E-DF26-8DC7-A7D5-80B406A51D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5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35C26-849B-A414-7F9C-B21F832344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482" y="694531"/>
            <a:ext cx="9144000" cy="763779"/>
          </a:xfrm>
          <a:prstGeom prst="rect">
            <a:avLst/>
          </a:prstGeo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62B78-DD7F-9CA8-F150-5BC1898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82" y="1458310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83B0C0-76AD-D496-C941-50D6FA2787FF}"/>
              </a:ext>
            </a:extLst>
          </p:cNvPr>
          <p:cNvSpPr txBox="1">
            <a:spLocks/>
          </p:cNvSpPr>
          <p:nvPr userDrawn="1"/>
        </p:nvSpPr>
        <p:spPr>
          <a:xfrm>
            <a:off x="620107" y="3242447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CLICK TO ADD PRESENTER</a:t>
            </a:r>
            <a:br>
              <a:rPr lang="en-US" sz="2400"/>
            </a:br>
            <a:r>
              <a:rPr lang="en-US" sz="1800"/>
              <a:t>CLICK TO ADD 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381443546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545B9A-6BEE-D7D2-48E7-F981CE6C87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556C8C-F713-7FE5-D0D7-A9FC5387E724}"/>
              </a:ext>
            </a:extLst>
          </p:cNvPr>
          <p:cNvSpPr/>
          <p:nvPr userDrawn="1"/>
        </p:nvSpPr>
        <p:spPr>
          <a:xfrm>
            <a:off x="0" y="7885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35C26-849B-A414-7F9C-B21F832344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482" y="1214799"/>
            <a:ext cx="9144000" cy="763779"/>
          </a:xfrm>
          <a:prstGeom prst="rect">
            <a:avLst/>
          </a:prstGeo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62B78-DD7F-9CA8-F150-5BC1898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82" y="1978578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83B0C0-76AD-D496-C941-50D6FA2787FF}"/>
              </a:ext>
            </a:extLst>
          </p:cNvPr>
          <p:cNvSpPr txBox="1">
            <a:spLocks/>
          </p:cNvSpPr>
          <p:nvPr userDrawn="1"/>
        </p:nvSpPr>
        <p:spPr>
          <a:xfrm>
            <a:off x="620107" y="3691772"/>
            <a:ext cx="9144000" cy="7637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CLICK TO ADD PRESENTER</a:t>
            </a:r>
            <a:br>
              <a:rPr lang="en-US" sz="2400"/>
            </a:br>
            <a:r>
              <a:rPr lang="en-US" sz="1800"/>
              <a:t>CLICK TO ADD 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506637935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10515600" cy="669591"/>
          </a:xfrm>
          <a:prstGeom prst="rect">
            <a:avLst/>
          </a:prstGeom>
        </p:spPr>
        <p:txBody>
          <a:bodyPr anchor="t"/>
          <a:lstStyle>
            <a:lvl1pPr>
              <a:defRPr spc="-150"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BFDEF-C78D-5CC9-BAE4-C7EEFEF8DFD6}"/>
              </a:ext>
            </a:extLst>
          </p:cNvPr>
          <p:cNvCxnSpPr>
            <a:cxnSpLocks/>
          </p:cNvCxnSpPr>
          <p:nvPr userDrawn="1"/>
        </p:nvCxnSpPr>
        <p:spPr>
          <a:xfrm>
            <a:off x="976276" y="1970690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9070D-0DA0-F76C-6364-D8F7407304DD}"/>
              </a:ext>
            </a:extLst>
          </p:cNvPr>
          <p:cNvCxnSpPr>
            <a:cxnSpLocks/>
          </p:cNvCxnSpPr>
          <p:nvPr userDrawn="1"/>
        </p:nvCxnSpPr>
        <p:spPr>
          <a:xfrm>
            <a:off x="976276" y="2722182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246569-D2B3-E980-2B8C-9D98A584A53F}"/>
              </a:ext>
            </a:extLst>
          </p:cNvPr>
          <p:cNvCxnSpPr>
            <a:cxnSpLocks/>
          </p:cNvCxnSpPr>
          <p:nvPr userDrawn="1"/>
        </p:nvCxnSpPr>
        <p:spPr>
          <a:xfrm>
            <a:off x="976276" y="3452653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3AE9E-FDDA-B6AD-03FF-6E8A413288CC}"/>
              </a:ext>
            </a:extLst>
          </p:cNvPr>
          <p:cNvCxnSpPr>
            <a:cxnSpLocks/>
          </p:cNvCxnSpPr>
          <p:nvPr userDrawn="1"/>
        </p:nvCxnSpPr>
        <p:spPr>
          <a:xfrm>
            <a:off x="976276" y="420414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CE134-032C-5C66-A683-A186B0815081}"/>
              </a:ext>
            </a:extLst>
          </p:cNvPr>
          <p:cNvCxnSpPr>
            <a:cxnSpLocks/>
          </p:cNvCxnSpPr>
          <p:nvPr userDrawn="1"/>
        </p:nvCxnSpPr>
        <p:spPr>
          <a:xfrm>
            <a:off x="976276" y="4916226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54949-5EFF-899C-ADBE-7B4047A1F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657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0" y="-3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91B92-164D-33A6-BDA7-CA40F0F092C2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D37D8-13FB-4192-4F15-E8C854104E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950F3E1-2132-FD73-240B-2B3C8EBE03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8D6A30-A9F7-A961-F014-7DA2E096D6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261762-CB03-4677-7F9F-300C241C05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D6B55E-6972-F0EC-19D6-A668231512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ADB7C7C-7ADE-FB13-5C0A-57F6E0AF3F2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2165131" cy="669591"/>
          </a:xfrm>
          <a:prstGeom prst="rect">
            <a:avLst/>
          </a:prstGeom>
        </p:spPr>
        <p:txBody>
          <a:bodyPr anchor="t"/>
          <a:lstStyle>
            <a:lvl1pPr>
              <a:defRPr spc="-150"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BFDEF-C78D-5CC9-BAE4-C7EEFEF8DFD6}"/>
              </a:ext>
            </a:extLst>
          </p:cNvPr>
          <p:cNvCxnSpPr>
            <a:cxnSpLocks/>
          </p:cNvCxnSpPr>
          <p:nvPr userDrawn="1"/>
        </p:nvCxnSpPr>
        <p:spPr>
          <a:xfrm>
            <a:off x="976276" y="1970690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9070D-0DA0-F76C-6364-D8F7407304DD}"/>
              </a:ext>
            </a:extLst>
          </p:cNvPr>
          <p:cNvCxnSpPr>
            <a:cxnSpLocks/>
          </p:cNvCxnSpPr>
          <p:nvPr userDrawn="1"/>
        </p:nvCxnSpPr>
        <p:spPr>
          <a:xfrm>
            <a:off x="976276" y="2722182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246569-D2B3-E980-2B8C-9D98A584A53F}"/>
              </a:ext>
            </a:extLst>
          </p:cNvPr>
          <p:cNvCxnSpPr>
            <a:cxnSpLocks/>
          </p:cNvCxnSpPr>
          <p:nvPr userDrawn="1"/>
        </p:nvCxnSpPr>
        <p:spPr>
          <a:xfrm>
            <a:off x="976276" y="3452653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53AE9E-FDDA-B6AD-03FF-6E8A413288CC}"/>
              </a:ext>
            </a:extLst>
          </p:cNvPr>
          <p:cNvCxnSpPr>
            <a:cxnSpLocks/>
          </p:cNvCxnSpPr>
          <p:nvPr userDrawn="1"/>
        </p:nvCxnSpPr>
        <p:spPr>
          <a:xfrm>
            <a:off x="976276" y="4204145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CE134-032C-5C66-A683-A186B0815081}"/>
              </a:ext>
            </a:extLst>
          </p:cNvPr>
          <p:cNvCxnSpPr>
            <a:cxnSpLocks/>
          </p:cNvCxnSpPr>
          <p:nvPr userDrawn="1"/>
        </p:nvCxnSpPr>
        <p:spPr>
          <a:xfrm>
            <a:off x="976276" y="4916226"/>
            <a:ext cx="69511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978CF9C-A7DC-38C3-D57A-F271E46A8034}"/>
              </a:ext>
            </a:extLst>
          </p:cNvPr>
          <p:cNvSpPr txBox="1">
            <a:spLocks/>
          </p:cNvSpPr>
          <p:nvPr userDrawn="1"/>
        </p:nvSpPr>
        <p:spPr>
          <a:xfrm>
            <a:off x="3011219" y="612710"/>
            <a:ext cx="3063756" cy="36083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Helvetica Now Display XBold" panose="020B090403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spc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(CONTINUED</a:t>
            </a:r>
            <a:r>
              <a:rPr lang="en-US" sz="2400" spc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6B8A-E29E-C5BC-72FC-6D32C0DD1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307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E8CAA-1555-3E06-A244-C1F325EBB2F2}"/>
              </a:ext>
            </a:extLst>
          </p:cNvPr>
          <p:cNvSpPr/>
          <p:nvPr userDrawn="1"/>
        </p:nvSpPr>
        <p:spPr>
          <a:xfrm>
            <a:off x="5770179" y="0"/>
            <a:ext cx="5767684" cy="68579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8248"/>
            <a:ext cx="4553607" cy="386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14C350-164F-F717-DDD0-B526B0AD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7716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9AC8D3-1D51-DA09-8DB0-AC0851C6D388}"/>
              </a:ext>
            </a:extLst>
          </p:cNvPr>
          <p:cNvSpPr/>
          <p:nvPr userDrawn="1"/>
        </p:nvSpPr>
        <p:spPr>
          <a:xfrm>
            <a:off x="0" y="0"/>
            <a:ext cx="5782210" cy="68579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E8CAA-1555-3E06-A244-C1F325EBB2F2}"/>
              </a:ext>
            </a:extLst>
          </p:cNvPr>
          <p:cNvSpPr/>
          <p:nvPr userDrawn="1"/>
        </p:nvSpPr>
        <p:spPr>
          <a:xfrm>
            <a:off x="5770179" y="0"/>
            <a:ext cx="5767684" cy="68579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8248"/>
            <a:ext cx="4553607" cy="386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970B50-D53C-7E8F-A148-0539E4214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7743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782210" y="-3"/>
            <a:ext cx="5743621" cy="685799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AC8D3-1D51-DA09-8DB0-AC0851C6D388}"/>
              </a:ext>
            </a:extLst>
          </p:cNvPr>
          <p:cNvSpPr/>
          <p:nvPr userDrawn="1"/>
        </p:nvSpPr>
        <p:spPr>
          <a:xfrm>
            <a:off x="0" y="0"/>
            <a:ext cx="5782210" cy="68579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" y="3429000"/>
            <a:ext cx="5767684" cy="34468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D50D4-053A-BA73-181D-C5D6621A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7BD2836-0B8F-D30D-0836-2DA2571C57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8" y="1771777"/>
            <a:ext cx="4577669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822BBFE-2FFA-0057-BC7E-5C5ED90DD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26803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4270" y="-3"/>
            <a:ext cx="3431561" cy="34290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9" y="1725282"/>
            <a:ext cx="3548136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143"/>
            <a:ext cx="3548137" cy="389064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63850" y="-11482"/>
            <a:ext cx="3430420" cy="3430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068E62-BDDE-3AB8-B47D-BF3B022E771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91521" y="3419381"/>
            <a:ext cx="3430420" cy="3430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8433FD-8C08-1670-C852-B21D5D8AFF8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6070" y="3439068"/>
            <a:ext cx="3431561" cy="34290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ECF223-FC36-55CD-2D97-B80F9C8B5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50590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59770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270CEB-3481-5095-9099-DBC1CF0512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815551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95AB9-4DD8-3EC4-3AC4-03C2D35CAFC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26876" y="2005439"/>
            <a:ext cx="2961437" cy="206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BC93A2-3AB9-2A89-8737-02E2A49FC6E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198" y="4201458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D25A72F-9BF6-FADA-8209-1B07BBC6859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336475" y="4866696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23FD9D-E021-4071-1A5B-F99B186AA1C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36474" y="4208384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05A384-E71D-098E-45EE-4844C956CAB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838208" y="4866696"/>
            <a:ext cx="2961437" cy="131384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20E2D40-E661-CF85-C6BD-E6AD8018EA0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838207" y="4208384"/>
            <a:ext cx="2961437" cy="46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12652EC-2808-0463-F6AD-978D12D2C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277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59"/>
            <a:ext cx="4577669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56427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1" y="2005439"/>
            <a:ext cx="2358488" cy="16467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270CEB-3481-5095-9099-DBC1CF0512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86557" y="1991304"/>
            <a:ext cx="2358489" cy="16467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295AB9-4DD8-3EC4-3AC4-03C2D35CAFC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64967" y="1992863"/>
            <a:ext cx="2358488" cy="16467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BC93A2-3AB9-2A89-8737-02E2A49FC6E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3736961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40170-DA1C-129E-3434-EE257B1DCF2F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418500" y="1998010"/>
            <a:ext cx="2358489" cy="16467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900EBC4-A080-3421-E317-381A456D8AD1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3370121" y="4363353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4A04B4-EF82-1570-1AD4-F98719BD9BA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370121" y="3743887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E03FEEA-5D0A-D8F3-AF03-60C2CBB4797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5895111" y="4363353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36D624D-2D7B-80B0-05C5-CB6B2E32A9A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895111" y="3743887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6EF657C-5CB8-B5ED-FC5E-5B2591ADD958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8427032" y="4370279"/>
            <a:ext cx="2358488" cy="201461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342900" indent="-17303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519113" indent="-17621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CCBEA69-48A1-0338-1603-72D93CA95D5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427032" y="3750813"/>
            <a:ext cx="2358488" cy="53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AF3539B-5AE5-ACC3-3765-2E0594C99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98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128336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6FBE36-F34B-45BC-FE95-987DC42A771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4270" y="-2"/>
            <a:ext cx="3431561" cy="22806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612A3D-2F79-841F-A678-FB7CF3622A1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14139" y="1725282"/>
            <a:ext cx="3548136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D3C2-F0AF-19FD-9836-8DEA7015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143"/>
            <a:ext cx="3548137" cy="389064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883C3-C0BA-E7B3-9CA2-449BFE52C06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63850" y="-1"/>
            <a:ext cx="3430420" cy="22806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92B2CD-CB80-6A77-8046-BB5029AFC07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94270" y="2284317"/>
            <a:ext cx="3431561" cy="2280623"/>
          </a:xfrm>
          <a:prstGeom prst="rect">
            <a:avLst/>
          </a:prstGeom>
          <a:solidFill>
            <a:srgbClr val="7F7F7F"/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DC1674-7F1F-4DB5-B950-E0EBDCA7E38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63850" y="2284318"/>
            <a:ext cx="3430420" cy="2280622"/>
          </a:xfrm>
          <a:prstGeom prst="rect">
            <a:avLst/>
          </a:prstGeom>
          <a:solidFill>
            <a:srgbClr val="A6A6A6"/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ACC4B7-8A62-C296-D9CB-F2D752A1AC9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094270" y="4571160"/>
            <a:ext cx="3431561" cy="22868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7E9A4E3-C4FB-83E4-7E37-10E4D75169E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663850" y="4571160"/>
            <a:ext cx="3430420" cy="22868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213E360-D048-EBEA-64F2-DB1B4393F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80989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3591187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B7186B0-8574-6FB0-8590-FEB9846D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68531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B28061C-F4B8-15D6-AEB0-DEF206AB8D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298072" y="2168531"/>
            <a:ext cx="2303908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B2BD149-A5D6-8B21-F68F-732001051D3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96144" y="2168531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4D99A58-0339-02A9-824D-F0E4706E6D3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889234" y="2168531"/>
            <a:ext cx="2320031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9F2BAE0-8083-F307-5F8A-33D98E12EE8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15160" y="2168531"/>
            <a:ext cx="2320031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8EB6D6A-5D22-7710-0B26-1BD724A1917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43" y="4155547"/>
            <a:ext cx="2303908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69FD837-2AE5-EC2D-A7E2-E91E15A8854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301315" y="4155547"/>
            <a:ext cx="2298072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792997-9D78-4EFE-B76F-DB021E29FE07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594406" y="4155547"/>
            <a:ext cx="2268714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7A9527C-B78A-48EC-BDFA-2616C44C0FF3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883339" y="4155547"/>
            <a:ext cx="2331821" cy="1987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bg1"/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6C56D34B-5250-6A51-75AC-66B20EF06427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221055" y="4155547"/>
            <a:ext cx="2314135" cy="19870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381C420-A80D-A055-C891-A24016999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270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8F333-D4E5-3DB7-6C40-BDA7DE38D67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1" y="2023353"/>
            <a:ext cx="11533380" cy="409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1"/>
            <a:ext cx="11537862" cy="202335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6959"/>
            <a:ext cx="52578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C73B3-227A-31C5-B134-7D5B51D5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45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07AF9-B084-5AE6-3244-02172031F8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8345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F56604-C5DC-B4EF-57CF-729EEB1912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8199" y="232839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8A63632-CAF6-51F4-E0DB-BD5E5C0FB9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3283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D1BE1B6-A339-EA29-8445-888331874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3514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60E580-5E63-C054-3D9E-F1EDA4EA5195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501A17-2EB8-9F99-7770-E3350FC60FE5}"/>
              </a:ext>
            </a:extLst>
          </p:cNvPr>
          <p:cNvSpPr/>
          <p:nvPr userDrawn="1"/>
        </p:nvSpPr>
        <p:spPr>
          <a:xfrm>
            <a:off x="1" y="2023353"/>
            <a:ext cx="11533380" cy="409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D3931ED-F412-5115-5EB8-779D98D33F6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66545" y="2317871"/>
            <a:ext cx="4882501" cy="4053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AAEFF4-2F15-68DB-5AEF-34CE10FBD455}"/>
              </a:ext>
            </a:extLst>
          </p:cNvPr>
          <p:cNvSpPr/>
          <p:nvPr userDrawn="1"/>
        </p:nvSpPr>
        <p:spPr>
          <a:xfrm>
            <a:off x="0" y="0"/>
            <a:ext cx="11537862" cy="202335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86959"/>
            <a:ext cx="4599562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48EB1F-DA8C-C833-32B5-4FE9DDBA8D0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834588"/>
            <a:ext cx="4756551" cy="3536453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B9C7F40-7D4E-41D3-E4AC-3E1263D8B50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3283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268DD8-8A6C-5B1F-3DF1-417DFCE17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16122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5772149" y="2556753"/>
            <a:ext cx="5761231" cy="43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2"/>
            <a:ext cx="11537862" cy="252978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4C73B3-227A-31C5-B134-7D5B51D5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17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07AF9-B084-5AE6-3244-02172031F8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3291789"/>
            <a:ext cx="4756551" cy="2982552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F56604-C5DC-B4EF-57CF-729EEB1912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8199" y="278559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8A63632-CAF6-51F4-E0DB-BD5E5C0FB9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278559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4B64-BAE6-0EA1-3209-13E568098F46}"/>
              </a:ext>
            </a:extLst>
          </p:cNvPr>
          <p:cNvSpPr/>
          <p:nvPr userDrawn="1"/>
        </p:nvSpPr>
        <p:spPr>
          <a:xfrm>
            <a:off x="-14211" y="0"/>
            <a:ext cx="5780326" cy="25297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43434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B3B016E-A94A-0DA3-DE90-2E9FBED24989}"/>
              </a:ext>
            </a:extLst>
          </p:cNvPr>
          <p:cNvSpPr txBox="1">
            <a:spLocks/>
          </p:cNvSpPr>
          <p:nvPr userDrawn="1"/>
        </p:nvSpPr>
        <p:spPr>
          <a:xfrm>
            <a:off x="814138" y="1725282"/>
            <a:ext cx="4577011" cy="5061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subtitle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0832719-B02B-C949-D4E7-F41DA314C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93026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8343-A8B2-77F1-DBF3-986DC76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37"/>
            <a:ext cx="105156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4500E-1229-EA6D-B40C-B381DAD8619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52239" y="887232"/>
            <a:ext cx="10515600" cy="439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7F1490-66AC-AAFA-34CF-1F17141F8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039"/>
            <a:ext cx="4756551" cy="2095500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7D0C15-B364-D062-9FA9-31873E9383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32251" y="2244039"/>
            <a:ext cx="4756551" cy="2095500"/>
          </a:xfrm>
          <a:prstGeom prst="rect">
            <a:avLst/>
          </a:prstGeom>
        </p:spPr>
        <p:txBody>
          <a:bodyPr/>
          <a:lstStyle>
            <a:lvl1pPr marL="168275" indent="-168275">
              <a:buClr>
                <a:schemeClr val="bg1">
                  <a:lumMod val="7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7A3AB46-FF74-E9B3-AB5F-1F5BAA411012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199" y="1737848"/>
            <a:ext cx="4756552" cy="506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731E68A-C3B7-AF28-9BE1-86B3498A79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32251" y="1737848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3681288-2D5D-0A5E-7481-A834646141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0" y="4762501"/>
            <a:ext cx="11537862" cy="2095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Clr>
                <a:schemeClr val="bg1">
                  <a:lumMod val="75000"/>
                </a:schemeClr>
              </a:buClr>
              <a:buSzPct val="140000"/>
              <a:buFontTx/>
              <a:buNone/>
              <a:defRPr sz="2000">
                <a:solidFill>
                  <a:schemeClr val="bg1"/>
                </a:solidFill>
                <a:latin typeface="Helvetica Now Display" panose="020B0504030202020204" pitchFamily="34" charset="0"/>
              </a:defRPr>
            </a:lvl1pPr>
            <a:lvl2pPr marL="403225" indent="-233363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35000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52488" indent="-217488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31775">
              <a:buClr>
                <a:schemeClr val="bg1">
                  <a:lumMod val="75000"/>
                </a:schemeClr>
              </a:buClr>
              <a:buSzPct val="100000"/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81C3BEA-B3A3-E867-422C-BECBD058D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167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7AB51C-9E63-9E89-ECE6-5302465BB94C}"/>
              </a:ext>
            </a:extLst>
          </p:cNvPr>
          <p:cNvSpPr/>
          <p:nvPr userDrawn="1"/>
        </p:nvSpPr>
        <p:spPr>
          <a:xfrm>
            <a:off x="-14211" y="0"/>
            <a:ext cx="11553625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13758-70E2-3C78-1DC9-B283CCF54974}"/>
              </a:ext>
            </a:extLst>
          </p:cNvPr>
          <p:cNvSpPr/>
          <p:nvPr userDrawn="1"/>
        </p:nvSpPr>
        <p:spPr>
          <a:xfrm>
            <a:off x="5772149" y="2556753"/>
            <a:ext cx="5761231" cy="43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DE0CE-CEBF-B7A7-194B-56EFD0D31369}"/>
              </a:ext>
            </a:extLst>
          </p:cNvPr>
          <p:cNvSpPr/>
          <p:nvPr userDrawn="1"/>
        </p:nvSpPr>
        <p:spPr>
          <a:xfrm>
            <a:off x="0" y="-1"/>
            <a:ext cx="11537862" cy="238125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6959"/>
            <a:ext cx="4343400" cy="66959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918973-6B6B-7787-BC38-E81F355C912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8200" y="2785597"/>
            <a:ext cx="4756551" cy="5061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F7E1C05-951D-B6BC-37E5-1AD7FCFA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291787"/>
            <a:ext cx="4756551" cy="2965322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48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270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620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E26E9CB-910D-D4A5-7E32-28C67975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32251" y="2785598"/>
            <a:ext cx="4756551" cy="46808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0C4CA75-8420-13B7-95FC-C6279A5C8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32251" y="3265661"/>
            <a:ext cx="4756551" cy="2965322"/>
          </a:xfrm>
          <a:prstGeom prst="rect">
            <a:avLst/>
          </a:prstGeom>
        </p:spPr>
        <p:txBody>
          <a:bodyPr/>
          <a:lstStyle>
            <a:lvl1pPr marL="169863" indent="-169863"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1pPr>
            <a:lvl2pPr marL="4048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2pPr>
            <a:lvl3pPr marL="6270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3pPr>
            <a:lvl4pPr marL="862013" indent="-2349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4pPr>
            <a:lvl5pPr marL="1084263" indent="-222250"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D69F2E1-5A3E-EB28-3FFB-3ADDC3BB5C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14139" y="1677631"/>
            <a:ext cx="4367462" cy="48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13476D-EBA8-39AE-DE95-02BA03DE02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0169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ubes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29D90EE-3466-A7FE-107B-E2E97DFC7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39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90"/>
            <a:ext cx="10448260" cy="4168009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rgbClr val="000000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A3788-EDCA-CF12-DFB4-6C209759F3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1027" y="726707"/>
            <a:ext cx="3563773" cy="93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9750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B2E8C-C7EC-C84D-BB9A-50FA90DE27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B5A1CB4-8969-7E31-16FC-EC408D607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89"/>
            <a:ext cx="10448260" cy="4168011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33DA93-FCCF-2A18-28FE-1E8BA3286C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1966" y="257324"/>
            <a:ext cx="3557432" cy="9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259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7A8CA-53BB-A355-4B9C-0FB46E80EE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FAA872-999C-1ECF-F33A-BFDD65636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89"/>
            <a:ext cx="10448260" cy="4168011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1742FC4-BDD1-6886-F976-8C852DF0DB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1966" y="257324"/>
            <a:ext cx="3557432" cy="9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983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46454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4AB49-D4B2-54CE-7452-10F3E681C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CFA604-7E10-B4B5-E80A-D7F4F371A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1966" y="257324"/>
            <a:ext cx="3557429" cy="9387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20A72E-AFAA-CE87-E2EA-7AC7F6E68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89"/>
            <a:ext cx="10448260" cy="4168011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4156488923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E03EA-5A36-1A34-9195-131A50679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20B931-4FD4-B3D3-80E2-EF1A94C51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89989"/>
            <a:ext cx="10448260" cy="4168011"/>
          </a:xfrm>
          <a:prstGeom prst="rect">
            <a:avLst/>
          </a:prstGeom>
        </p:spPr>
        <p:txBody>
          <a:bodyPr anchor="t"/>
          <a:lstStyle>
            <a:lvl1pPr algn="ctr">
              <a:defRPr sz="5400">
                <a:solidFill>
                  <a:schemeClr val="bg1"/>
                </a:solidFill>
                <a:latin typeface="Helvetica Now Display XBold" panose="020B090403020202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Screen Title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BEF2761E-8703-B64E-4AD5-3E93F1E2B6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1966" y="257324"/>
            <a:ext cx="3557429" cy="9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77554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4EC60-6A68-3DE7-10C4-8042FDBD8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9D71A5B-B55C-B095-0A61-EABCE7410B3C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67787697"/>
              </p:ext>
            </p:extLst>
          </p:nvPr>
        </p:nvGraphicFramePr>
        <p:xfrm>
          <a:off x="-6175093" y="5848090"/>
          <a:ext cx="2423160" cy="95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194280" imgH="1261800" progId="">
                  <p:embed/>
                </p:oleObj>
              </mc:Choice>
              <mc:Fallback>
                <p:oleObj r:id="rId3" imgW="3194280" imgH="1261800" progId="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9D71A5B-B55C-B095-0A61-EABCE7410B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175093" y="5848090"/>
                        <a:ext cx="2423160" cy="957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AEAC741-0B05-3B97-CE1C-E74ABC50668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84184040"/>
              </p:ext>
            </p:extLst>
          </p:nvPr>
        </p:nvGraphicFramePr>
        <p:xfrm>
          <a:off x="660095" y="5468966"/>
          <a:ext cx="1918982" cy="758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194280" imgH="1261800" progId="">
                  <p:embed/>
                </p:oleObj>
              </mc:Choice>
              <mc:Fallback>
                <p:oleObj r:id="rId3" imgW="3194280" imgH="1261800" progId="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AEAC741-0B05-3B97-CE1C-E74ABC5066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095" y="5468966"/>
                        <a:ext cx="1918982" cy="758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2542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17550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3CA8E-DF26-8DC7-A7D5-80B406A51D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86264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FD02BAE-0BC1-BE86-11FE-883BA5B8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8551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94FCAA7-B70D-AEF1-0AB9-31203DCA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E1950-D6D7-9204-985E-4589F011F7ED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8FF25-91FB-89CB-61EE-94C36BC63585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9" y="525497"/>
            <a:ext cx="10287488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084037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9ABAC8-6B9B-E058-EBD6-C8987DE53178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9C3AC-78C8-8E16-2DBB-D76ACDD2C71D}"/>
              </a:ext>
            </a:extLst>
          </p:cNvPr>
          <p:cNvSpPr/>
          <p:nvPr userDrawn="1"/>
        </p:nvSpPr>
        <p:spPr>
          <a:xfrm>
            <a:off x="0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77126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EDACC9-89D6-ACE6-16F6-A9D5C11C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94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C5D102-2B25-44FF-91D8-3A012B8B14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3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BCD097-3001-E8BE-7F45-DFAE029E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48279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745673"/>
            <a:ext cx="10323405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8517117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4138" y="1745672"/>
            <a:ext cx="5055214" cy="466074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1745673"/>
            <a:ext cx="5055214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1169226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3121531"/>
            <a:ext cx="5055214" cy="341332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95818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5716691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95471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2489166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1355846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3328645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7511" y="3345875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23265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4246988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332864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44059" y="2485701"/>
            <a:ext cx="32303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3352801"/>
            <a:ext cx="3230384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769692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492627"/>
            <a:ext cx="32238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477273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3345875"/>
            <a:ext cx="2434357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30548" y="3345875"/>
            <a:ext cx="2434358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6584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3250307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489166"/>
            <a:ext cx="2415205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47378" y="2485701"/>
            <a:ext cx="2511692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84340" y="3352801"/>
            <a:ext cx="243741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68529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5907242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89323" y="24926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39516" y="3352801"/>
            <a:ext cx="2439083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446112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8584825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66907" y="2495127"/>
            <a:ext cx="2511692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80849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3345875"/>
            <a:ext cx="2045154" cy="318898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23657" y="3345875"/>
            <a:ext cx="1966842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458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2619693" y="166572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2743416" y="3166003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489166"/>
            <a:ext cx="206842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640487" y="2485701"/>
            <a:ext cx="20684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0916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4695105" y="1672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BDA28-4921-3CBD-E892-FC0B9ACDA5C9}"/>
              </a:ext>
            </a:extLst>
          </p:cNvPr>
          <p:cNvCxnSpPr/>
          <p:nvPr userDrawn="1"/>
        </p:nvCxnSpPr>
        <p:spPr>
          <a:xfrm flipH="1">
            <a:off x="4833818" y="3172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715899" y="2492627"/>
            <a:ext cx="2075457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889624" y="3352801"/>
            <a:ext cx="1930239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6796220" y="16751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28605-F35D-90F2-A102-6443A854C95E}"/>
              </a:ext>
            </a:extLst>
          </p:cNvPr>
          <p:cNvCxnSpPr/>
          <p:nvPr userDrawn="1"/>
        </p:nvCxnSpPr>
        <p:spPr>
          <a:xfrm flipH="1">
            <a:off x="6934933" y="31754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817015" y="24951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D98BD-4B81-C9EC-2B4E-2E9EBF5183F1}"/>
              </a:ext>
            </a:extLst>
          </p:cNvPr>
          <p:cNvSpPr txBox="1"/>
          <p:nvPr userDrawn="1"/>
        </p:nvSpPr>
        <p:spPr>
          <a:xfrm>
            <a:off x="8882346" y="167765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234640-79D2-7CA7-0732-405EF81D577D}"/>
              </a:ext>
            </a:extLst>
          </p:cNvPr>
          <p:cNvCxnSpPr/>
          <p:nvPr userDrawn="1"/>
        </p:nvCxnSpPr>
        <p:spPr>
          <a:xfrm flipH="1">
            <a:off x="9021059" y="3177929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E902C50-8779-085E-23D2-DDC4B4E7DF1B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903141" y="2497627"/>
            <a:ext cx="2075458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5AFED84-C984-DFEB-6B04-AE8A2E69E96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22134" y="3357801"/>
            <a:ext cx="2026485" cy="3188979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945239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76126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2949" y="274627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57925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4118703" y="157578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2159386"/>
            <a:ext cx="336989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139498" y="2170911"/>
            <a:ext cx="323038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87451" y="275320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7573205" y="158271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594000" y="2162847"/>
            <a:ext cx="3228898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64439F4-B45F-4F37-8973-5E66E12255D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58377" y="5117215"/>
            <a:ext cx="3328645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5EA5F8-0366-9D74-DEFD-F26290CB47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35449" y="5102225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AA25B-0EFB-D9C2-C26D-A9CC1A0E29A3}"/>
              </a:ext>
            </a:extLst>
          </p:cNvPr>
          <p:cNvSpPr txBox="1"/>
          <p:nvPr userDrawn="1"/>
        </p:nvSpPr>
        <p:spPr>
          <a:xfrm>
            <a:off x="547986" y="3935203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6697C-47FE-B612-6C5C-B0CCCD8433D4}"/>
              </a:ext>
            </a:extLst>
          </p:cNvPr>
          <p:cNvSpPr txBox="1"/>
          <p:nvPr userDrawn="1"/>
        </p:nvSpPr>
        <p:spPr>
          <a:xfrm>
            <a:off x="4121203" y="3931738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81DE29-120C-AB35-B748-6CF47C19F7BA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547986" y="4515336"/>
            <a:ext cx="3373434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AAB75-6F95-3256-612F-C8687486A7D9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4141997" y="4511871"/>
            <a:ext cx="3227885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31FDB1A-603C-D872-57FB-A98C7836EBA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89951" y="5109151"/>
            <a:ext cx="3230384" cy="12205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F834FD-EF74-702E-EE0A-434B8DC077FD}"/>
              </a:ext>
            </a:extLst>
          </p:cNvPr>
          <p:cNvSpPr txBox="1"/>
          <p:nvPr userDrawn="1"/>
        </p:nvSpPr>
        <p:spPr>
          <a:xfrm>
            <a:off x="7575705" y="393866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0832D38-8DB6-BE69-410B-46F0906B9749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7596500" y="4518797"/>
            <a:ext cx="3221336" cy="55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89549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8" y="2776255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48531" y="2776256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3A971-ABD3-7F5C-656E-C7CA731E0BC2}"/>
              </a:ext>
            </a:extLst>
          </p:cNvPr>
          <p:cNvSpPr txBox="1"/>
          <p:nvPr userDrawn="1"/>
        </p:nvSpPr>
        <p:spPr>
          <a:xfrm>
            <a:off x="545486" y="1669193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961A8-144A-01ED-3F49-9D571C5151CC}"/>
              </a:ext>
            </a:extLst>
          </p:cNvPr>
          <p:cNvSpPr txBox="1"/>
          <p:nvPr userDrawn="1"/>
        </p:nvSpPr>
        <p:spPr>
          <a:xfrm>
            <a:off x="3129355" y="1665728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2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2294296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C8B8989-9584-0D91-7054-28FF026D360C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50149" y="2290831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E447EA-5267-21B6-D4FB-146335DEE9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773646" y="27831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C9419-9F07-773A-E8E6-ED1E27146397}"/>
              </a:ext>
            </a:extLst>
          </p:cNvPr>
          <p:cNvSpPr txBox="1"/>
          <p:nvPr userDrawn="1"/>
        </p:nvSpPr>
        <p:spPr>
          <a:xfrm>
            <a:off x="5729421" y="1672654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273F1F4-61F4-80BF-0E5A-CF86E696DA76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750215" y="22977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A5706A2-AC5F-6FC3-1AF8-B36E2569DB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84428" y="2785682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C25D2-78D2-4B00-E342-F0F46A7AFFC3}"/>
              </a:ext>
            </a:extLst>
          </p:cNvPr>
          <p:cNvSpPr txBox="1"/>
          <p:nvPr userDrawn="1"/>
        </p:nvSpPr>
        <p:spPr>
          <a:xfrm>
            <a:off x="8340203" y="167515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ECF4B09-2D4C-20F5-3E80-D181E9B01AF4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360997" y="2300257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DC9D20B-E6DA-6427-78A1-A69AC0C6772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3368" y="5027271"/>
            <a:ext cx="2526312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C9A5914-AF17-800D-0ADF-74F992012DB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66021" y="5027272"/>
            <a:ext cx="244714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0D131C-E955-7681-CB8A-DC8EE4C07E7B}"/>
              </a:ext>
            </a:extLst>
          </p:cNvPr>
          <p:cNvSpPr txBox="1"/>
          <p:nvPr userDrawn="1"/>
        </p:nvSpPr>
        <p:spPr>
          <a:xfrm>
            <a:off x="562976" y="3920209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EF6D0-1559-A88E-3529-253DFC08CE74}"/>
              </a:ext>
            </a:extLst>
          </p:cNvPr>
          <p:cNvSpPr txBox="1"/>
          <p:nvPr userDrawn="1"/>
        </p:nvSpPr>
        <p:spPr>
          <a:xfrm>
            <a:off x="3146845" y="391674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6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CD79329-C95F-CBE2-60FB-0968665C60B1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562977" y="4545312"/>
            <a:ext cx="2536704" cy="473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464927D-EAF8-4D2E-0690-E33590FBD6B6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3167639" y="4541847"/>
            <a:ext cx="2545525" cy="473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36C81B4-0531-194C-5CE9-9B689C986E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791136" y="50341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94C260-913B-F535-F43C-F79918AB06A9}"/>
              </a:ext>
            </a:extLst>
          </p:cNvPr>
          <p:cNvSpPr txBox="1"/>
          <p:nvPr userDrawn="1"/>
        </p:nvSpPr>
        <p:spPr>
          <a:xfrm>
            <a:off x="5746911" y="392367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7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71E867B-7B84-81B0-67ED-7983603A0364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5767705" y="45487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F7BA203-4F68-98F8-FBE1-9CCB67BE368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01918" y="5036698"/>
            <a:ext cx="2535513" cy="97935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3DAB4-230D-3C63-EF1D-829F36B422B4}"/>
              </a:ext>
            </a:extLst>
          </p:cNvPr>
          <p:cNvSpPr txBox="1"/>
          <p:nvPr userDrawn="1"/>
        </p:nvSpPr>
        <p:spPr>
          <a:xfrm>
            <a:off x="8357693" y="392617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rPr>
              <a:t>8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3E517E4-8402-4600-6657-79E3B77A7D0A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8378487" y="4551273"/>
            <a:ext cx="2600111" cy="46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4681614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F8FDBB6-159C-506D-4E43-DA263224C7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37931" y="2387012"/>
            <a:ext cx="5055214" cy="39454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2236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A626F-CFE4-2C56-5966-A3E82B5DA359}"/>
              </a:ext>
            </a:extLst>
          </p:cNvPr>
          <p:cNvCxnSpPr/>
          <p:nvPr userDrawn="1"/>
        </p:nvCxnSpPr>
        <p:spPr>
          <a:xfrm flipH="1">
            <a:off x="5840415" y="222020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1F5904-50A6-7178-9830-E3C3C7A88753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793533" y="1754648"/>
            <a:ext cx="5055214" cy="30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709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A28B13-C6C4-4A3D-A46B-F6D0ABC35324}"/>
              </a:ext>
            </a:extLst>
          </p:cNvPr>
          <p:cNvSpPr/>
          <p:nvPr userDrawn="1"/>
        </p:nvSpPr>
        <p:spPr>
          <a:xfrm>
            <a:off x="0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828800"/>
            <a:ext cx="1060425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04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6" y="17546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D0A343C-334A-2964-941A-3DDFBA37A21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096046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60BD7F-C254-DB7D-5BA5-399EEDFA6D5F}"/>
              </a:ext>
            </a:extLst>
          </p:cNvPr>
          <p:cNvCxnSpPr/>
          <p:nvPr userDrawn="1"/>
        </p:nvCxnSpPr>
        <p:spPr>
          <a:xfrm flipH="1">
            <a:off x="4209379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1411F9-EDE0-54BC-6BE1-075960F3569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4085655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50D1CDE-9C45-845A-7BE4-FDF764650CF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633735" y="2670752"/>
            <a:ext cx="3318254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3B8E91-173D-38C0-7897-27B63CA46D81}"/>
              </a:ext>
            </a:extLst>
          </p:cNvPr>
          <p:cNvCxnSpPr/>
          <p:nvPr userDrawn="1"/>
        </p:nvCxnSpPr>
        <p:spPr>
          <a:xfrm flipH="1">
            <a:off x="7747068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5D6A9F5-749C-6B89-BFFF-7C40D0EEBD54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623344" y="1757148"/>
            <a:ext cx="3328645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5934120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181646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329497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3171256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D3AB8B4-593B-8D0F-0867-DF1D2200974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79874" y="268574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1B23A2-4E7F-1A93-E4EA-B5014B3CE47D}"/>
              </a:ext>
            </a:extLst>
          </p:cNvPr>
          <p:cNvCxnSpPr/>
          <p:nvPr userDrawn="1"/>
        </p:nvCxnSpPr>
        <p:spPr>
          <a:xfrm flipH="1">
            <a:off x="5993207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34515F0-8680-F0C4-7B72-3AFF50B8001E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5869484" y="177213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65AF13B-8A50-5732-4511-A8D72C8BA4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05643" y="2703232"/>
            <a:ext cx="2432100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3B67D-D59D-904F-1A1A-9880400E0E0F}"/>
              </a:ext>
            </a:extLst>
          </p:cNvPr>
          <p:cNvCxnSpPr/>
          <p:nvPr userDrawn="1"/>
        </p:nvCxnSpPr>
        <p:spPr>
          <a:xfrm flipH="1">
            <a:off x="8618976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E903E4-4215-91C4-F590-658D13C88793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495253" y="1789628"/>
            <a:ext cx="244249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9681596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55877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621DA-0957-30A3-F9B2-B7FCBA49061C}"/>
              </a:ext>
            </a:extLst>
          </p:cNvPr>
          <p:cNvCxnSpPr/>
          <p:nvPr userDrawn="1"/>
        </p:nvCxnSpPr>
        <p:spPr>
          <a:xfrm flipH="1">
            <a:off x="669210" y="24934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4AA1FA-53DA-EFE9-E78D-86EC7B41CDD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5487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BB8F7F-8D84-A67B-5998-A303C8C4E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16956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D06E1D-2E49-2E94-A3E4-2AC14C56F652}"/>
              </a:ext>
            </a:extLst>
          </p:cNvPr>
          <p:cNvCxnSpPr/>
          <p:nvPr userDrawn="1"/>
        </p:nvCxnSpPr>
        <p:spPr>
          <a:xfrm flipH="1">
            <a:off x="2830289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81A07E0-18B2-1ED8-5211-D725C433C4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2706566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54DDE0D-12BE-C920-482E-0B8B9085A55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815580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EDF215-B27A-C835-A6FE-1A8149F4DBA8}"/>
              </a:ext>
            </a:extLst>
          </p:cNvPr>
          <p:cNvCxnSpPr/>
          <p:nvPr userDrawn="1"/>
        </p:nvCxnSpPr>
        <p:spPr>
          <a:xfrm flipH="1">
            <a:off x="4928913" y="251097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217F760-C690-A597-9DD4-DC6F7B4CE32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805190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901E924-255F-974F-315E-7504E7DEAED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16699" y="2668252"/>
            <a:ext cx="194979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955252-410E-A48C-4A26-41D49EFAC044}"/>
              </a:ext>
            </a:extLst>
          </p:cNvPr>
          <p:cNvCxnSpPr/>
          <p:nvPr userDrawn="1"/>
        </p:nvCxnSpPr>
        <p:spPr>
          <a:xfrm flipH="1">
            <a:off x="7030032" y="252846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E2A7F6-89C7-F42D-0910-17EABF8C040E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6906309" y="1754648"/>
            <a:ext cx="2085018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5BB3F20-B4AA-08C3-AC90-9C4422E9A7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27821" y="2668252"/>
            <a:ext cx="1979615" cy="366424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14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9238E6-A78C-65F5-1C85-3E1BA362190A}"/>
              </a:ext>
            </a:extLst>
          </p:cNvPr>
          <p:cNvCxnSpPr/>
          <p:nvPr userDrawn="1"/>
        </p:nvCxnSpPr>
        <p:spPr>
          <a:xfrm flipH="1">
            <a:off x="9141154" y="249598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9BC10F-40C4-443E-7FED-91B22C6534ED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9017431" y="1754648"/>
            <a:ext cx="2098110" cy="55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 Now Display" panose="020B050403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20381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23220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4102502"/>
            <a:ext cx="10145953" cy="23132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4117492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50C8543-564A-259E-54B5-F594B3B7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2855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500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3128148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431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854509"/>
            <a:ext cx="10145953" cy="1560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499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DDB239-5C6D-9963-2EC4-44C88C27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449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499" y="1461742"/>
            <a:ext cx="10145953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6999" y="2723416"/>
            <a:ext cx="10145953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499" y="4045048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1999" y="5336695"/>
            <a:ext cx="10145953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FBA87E7-6CB9-A6E2-69FC-8BB54C94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36399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CB3AD52-6AF2-568B-7E9A-66924DB8E2C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3521" y="48570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B3C3B3-204D-784E-63EE-D384C4ADF4EA}"/>
              </a:ext>
            </a:extLst>
          </p:cNvPr>
          <p:cNvCxnSpPr>
            <a:cxnSpLocks/>
          </p:cNvCxnSpPr>
          <p:nvPr userDrawn="1"/>
        </p:nvCxnSpPr>
        <p:spPr>
          <a:xfrm>
            <a:off x="5967382" y="48720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BE1847-818C-4E86-C2B1-7DFE82C4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15680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31431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31581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854514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869504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927752B-7A00-22FC-EC33-69EEEC66B73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8521" y="1464242"/>
            <a:ext cx="4973400" cy="15552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D3C6B-E874-1BE7-8235-9F96EE8E4F9C}"/>
              </a:ext>
            </a:extLst>
          </p:cNvPr>
          <p:cNvCxnSpPr>
            <a:cxnSpLocks/>
          </p:cNvCxnSpPr>
          <p:nvPr userDrawn="1"/>
        </p:nvCxnSpPr>
        <p:spPr>
          <a:xfrm>
            <a:off x="5962382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8A702F9-74CA-DCA2-9854-FD71AC7B64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1021" y="3145639"/>
            <a:ext cx="4973400" cy="154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8DF1B4-98F4-EE05-E9A2-BA8829A55053}"/>
              </a:ext>
            </a:extLst>
          </p:cNvPr>
          <p:cNvCxnSpPr>
            <a:cxnSpLocks/>
          </p:cNvCxnSpPr>
          <p:nvPr userDrawn="1"/>
        </p:nvCxnSpPr>
        <p:spPr>
          <a:xfrm>
            <a:off x="5964882" y="316062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093650-85CE-D913-3214-EAD8CADA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12346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D7B4BE-0553-4C72-B82E-74FDC5F1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3214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4500" y="14617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E2CEC-04D5-793C-866C-781A05477910}"/>
              </a:ext>
            </a:extLst>
          </p:cNvPr>
          <p:cNvCxnSpPr>
            <a:cxnSpLocks/>
          </p:cNvCxnSpPr>
          <p:nvPr userDrawn="1"/>
        </p:nvCxnSpPr>
        <p:spPr>
          <a:xfrm>
            <a:off x="668361" y="14767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4BE0D-B30D-A73B-5BCF-A9446346B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7000" y="27234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BF8620-48AB-2FDB-F8AA-AA199B2296B5}"/>
              </a:ext>
            </a:extLst>
          </p:cNvPr>
          <p:cNvCxnSpPr>
            <a:cxnSpLocks/>
          </p:cNvCxnSpPr>
          <p:nvPr userDrawn="1"/>
        </p:nvCxnSpPr>
        <p:spPr>
          <a:xfrm>
            <a:off x="670861" y="27384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8563AF5-3048-02C5-C041-D9C3B9E761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500" y="40450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BCBE1-8CEE-BEFE-6804-F43F49D4C25D}"/>
              </a:ext>
            </a:extLst>
          </p:cNvPr>
          <p:cNvCxnSpPr>
            <a:cxnSpLocks/>
          </p:cNvCxnSpPr>
          <p:nvPr userDrawn="1"/>
        </p:nvCxnSpPr>
        <p:spPr>
          <a:xfrm>
            <a:off x="673361" y="40600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B46E6C5-E8AE-304B-1F68-1FCAF707680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2000" y="53366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42467-1CBF-599B-00F0-C1350874A464}"/>
              </a:ext>
            </a:extLst>
          </p:cNvPr>
          <p:cNvCxnSpPr>
            <a:cxnSpLocks/>
          </p:cNvCxnSpPr>
          <p:nvPr userDrawn="1"/>
        </p:nvCxnSpPr>
        <p:spPr>
          <a:xfrm>
            <a:off x="675861" y="53516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605A98-A20E-5BE2-9D40-ED8BEB71DA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28546" y="1464242"/>
            <a:ext cx="4859950" cy="11013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0803D-26BC-157E-2419-203C14E10C62}"/>
              </a:ext>
            </a:extLst>
          </p:cNvPr>
          <p:cNvCxnSpPr>
            <a:cxnSpLocks/>
          </p:cNvCxnSpPr>
          <p:nvPr userDrawn="1"/>
        </p:nvCxnSpPr>
        <p:spPr>
          <a:xfrm>
            <a:off x="5932407" y="1479233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2EE8FD-1AF3-8D29-354B-5C37C6BF01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31046" y="2725916"/>
            <a:ext cx="4859950" cy="1115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489D29-C847-6BFF-FB17-99A8C8D14F8B}"/>
              </a:ext>
            </a:extLst>
          </p:cNvPr>
          <p:cNvCxnSpPr>
            <a:cxnSpLocks/>
          </p:cNvCxnSpPr>
          <p:nvPr userDrawn="1"/>
        </p:nvCxnSpPr>
        <p:spPr>
          <a:xfrm>
            <a:off x="5934907" y="274090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17E6058-2883-050E-B716-C44CF453AF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33546" y="4047548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D3587-769F-32EA-F885-28F3FF9E4CCA}"/>
              </a:ext>
            </a:extLst>
          </p:cNvPr>
          <p:cNvCxnSpPr>
            <a:cxnSpLocks/>
          </p:cNvCxnSpPr>
          <p:nvPr userDrawn="1"/>
        </p:nvCxnSpPr>
        <p:spPr>
          <a:xfrm>
            <a:off x="5937407" y="4062538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79E4FAD-9600-0590-A613-7840B8B04EB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036046" y="5339195"/>
            <a:ext cx="4859950" cy="10823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5282C0-C197-3AC7-8961-C55A37A2F34F}"/>
              </a:ext>
            </a:extLst>
          </p:cNvPr>
          <p:cNvCxnSpPr>
            <a:cxnSpLocks/>
          </p:cNvCxnSpPr>
          <p:nvPr userDrawn="1"/>
        </p:nvCxnSpPr>
        <p:spPr>
          <a:xfrm>
            <a:off x="5939907" y="5354185"/>
            <a:ext cx="0" cy="7096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534D3B-119B-0000-34AA-293EEFA0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4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F745D4-6F76-2C3E-29FD-E8733367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12E91-34A8-610C-FB69-67FC05BEA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43715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A903F4-0620-40DF-AB56-74D0259D6488}"/>
              </a:ext>
            </a:extLst>
          </p:cNvPr>
          <p:cNvCxnSpPr/>
          <p:nvPr userDrawn="1"/>
        </p:nvCxnSpPr>
        <p:spPr>
          <a:xfrm flipH="1">
            <a:off x="654138" y="315304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B5902E4-5650-701C-DE30-6DEE1E361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7F03CC-3685-7A3D-44B6-5F7FBA4C24B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8794" y="342656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CA3CD4-91CC-8A21-45F3-89576C98C8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4158" y="256082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A19146-03B5-4E4E-E0A6-2F0A0035A776}"/>
              </a:ext>
            </a:extLst>
          </p:cNvPr>
          <p:cNvCxnSpPr/>
          <p:nvPr userDrawn="1"/>
        </p:nvCxnSpPr>
        <p:spPr>
          <a:xfrm flipH="1">
            <a:off x="5903194" y="3170535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70CC4E3-D2FA-243C-8B5E-7301D7D3CC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7418" y="17637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CAB40B1-237B-22BB-AE8F-D0B33A23746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27850" y="3444056"/>
            <a:ext cx="5055214" cy="2979854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DD552D-EE01-AF68-8BED-91036FAAE7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73214" y="2578316"/>
            <a:ext cx="4859950" cy="318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62E03-EA69-E6CE-C41C-26DFAA28823E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69057B-6E20-3AE8-8D49-5CD425E471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1E0F62-B79F-E7E3-44C9-7A3B6F74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93445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2235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4327358"/>
            <a:ext cx="9531358" cy="2073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4229720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437201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F8CC217-A8FB-6B64-E5B1-7E918E70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90879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9531358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C0BED3B-6F54-EC84-C0D5-55E6161F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0992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9531358" cy="9352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2963260"/>
            <a:ext cx="9531358" cy="9144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2865621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007913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4224927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12728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426958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41A7B9F-7E52-7C37-3DCC-490BD4CD53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386594" y="5471603"/>
            <a:ext cx="9531358" cy="9144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ED24-8A99-1FB6-EAA9-1F4D2F88BFA3}"/>
              </a:ext>
            </a:extLst>
          </p:cNvPr>
          <p:cNvCxnSpPr/>
          <p:nvPr userDrawn="1"/>
        </p:nvCxnSpPr>
        <p:spPr>
          <a:xfrm flipH="1">
            <a:off x="1471106" y="537396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26FFE4A-A32C-CB6E-6C67-C003685870B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5861" y="55162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7B4F040-E9DF-C6E4-F24F-C2C02F76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4826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9B6C871-240E-F94B-B354-91BED747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01592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79095" y="17015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2" y="895498"/>
            <a:ext cx="10242090" cy="3486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00FE0-4704-B746-C7EE-30877F513BC8}"/>
              </a:ext>
            </a:extLst>
          </p:cNvPr>
          <p:cNvCxnSpPr/>
          <p:nvPr userDrawn="1"/>
        </p:nvCxnSpPr>
        <p:spPr>
          <a:xfrm flipH="1">
            <a:off x="1463607" y="16039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03153-C057-4DA9-17FB-657C2F7A7E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362" y="17462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4149FE-79ED-16AF-9CFF-2ADF9687AB8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81595" y="34129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12588-1423-D4DC-6589-64E3CDFA2775}"/>
              </a:ext>
            </a:extLst>
          </p:cNvPr>
          <p:cNvCxnSpPr/>
          <p:nvPr userDrawn="1"/>
        </p:nvCxnSpPr>
        <p:spPr>
          <a:xfrm flipH="1">
            <a:off x="1466107" y="33153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009011-C00C-623E-A75F-B97D7A8538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862" y="34576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2D0129-1162-B298-F997-296B35C7EE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399085" y="50793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12AD4-77C0-5E50-7DC5-DFC8FE5A69CB}"/>
              </a:ext>
            </a:extLst>
          </p:cNvPr>
          <p:cNvCxnSpPr/>
          <p:nvPr userDrawn="1"/>
        </p:nvCxnSpPr>
        <p:spPr>
          <a:xfrm flipH="1">
            <a:off x="1483597" y="49817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B82726-E66E-7732-9BF4-1ECEAADA0A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8352" y="51240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D33FC-AC7D-318E-CD56-E8EFCEF2DDF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18086" y="1704086"/>
            <a:ext cx="4179756" cy="1345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8E76F-2A80-ED92-4E7B-F824F7F69E63}"/>
              </a:ext>
            </a:extLst>
          </p:cNvPr>
          <p:cNvCxnSpPr/>
          <p:nvPr userDrawn="1"/>
        </p:nvCxnSpPr>
        <p:spPr>
          <a:xfrm flipH="1">
            <a:off x="6802598" y="1606448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7453B4-3CA1-C49A-30FE-94F7FA3C11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07353" y="174874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39C3E-EEC2-F6DE-CD63-051A5E958A2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20586" y="3415462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6A563-B3B0-12B8-9C55-1C37AB005BCE}"/>
              </a:ext>
            </a:extLst>
          </p:cNvPr>
          <p:cNvCxnSpPr/>
          <p:nvPr userDrawn="1"/>
        </p:nvCxnSpPr>
        <p:spPr>
          <a:xfrm flipH="1">
            <a:off x="6805098" y="3317824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B6067-E4A8-124D-25C9-6E70CFB482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09853" y="346011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4F7A0E4-AFD1-B7F4-0EA9-CFCE2EADD85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738076" y="5081860"/>
            <a:ext cx="4179756" cy="1310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174625" indent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339725" indent="0">
              <a:lnSpc>
                <a:spcPct val="90000"/>
              </a:lnSpc>
              <a:buClr>
                <a:schemeClr val="bg1">
                  <a:lumMod val="65000"/>
                </a:schemeClr>
              </a:buClr>
              <a:buFontTx/>
              <a:buNone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716DC7-6951-8A44-EC7D-AE70ADD046B6}"/>
              </a:ext>
            </a:extLst>
          </p:cNvPr>
          <p:cNvCxnSpPr/>
          <p:nvPr userDrawn="1"/>
        </p:nvCxnSpPr>
        <p:spPr>
          <a:xfrm flipH="1">
            <a:off x="6822588" y="4984222"/>
            <a:ext cx="6442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9EB0833-9C4F-E9AD-7EBE-1711BC658DF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27343" y="5126514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lang="en-US" sz="6000" b="0" dirty="0">
                <a:solidFill>
                  <a:schemeClr val="bg1">
                    <a:lumMod val="65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D649D9-B4C4-AD8A-5684-78CA4051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1860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D60226-1B8B-FA28-C201-B6991FEC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9207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10190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BE2B57-5BCB-8CB7-1B30-89940715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46019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FE8CDD1-6CE6-B0D3-6D36-69669BD0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210142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7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AFB8955-0D01-AD11-7FFF-4B8E70AA85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89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49E6B1A-FF0C-41FA-99A1-2EFBF166453E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72514"/>
      </p:ext>
    </p:extLst>
  </p:cSld>
  <p:clrMapOvr>
    <a:masterClrMapping/>
  </p:clrMapOvr>
  <p:transition spd="med">
    <p:fad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 dirty="0"/>
              <a:t>CLICK TO ADD PRESENTER</a:t>
            </a:r>
          </a:p>
        </p:txBody>
      </p:sp>
    </p:spTree>
    <p:extLst>
      <p:ext uri="{BB962C8B-B14F-4D97-AF65-F5344CB8AC3E}">
        <p14:creationId xmlns:p14="http://schemas.microsoft.com/office/powerpoint/2010/main" val="1155510066"/>
      </p:ext>
    </p:extLst>
  </p:cSld>
  <p:clrMapOvr>
    <a:masterClrMapping/>
  </p:clrMapOvr>
  <p:transition spd="med">
    <p:fad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NAVY &amp;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65C33-64A0-40C4-B553-5F3528707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D6A2E-E0B1-41BC-A2CB-D2C6C05AA2B6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E0E0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B63D2-F9DE-4E9B-937C-6E39B068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36" y="1269706"/>
            <a:ext cx="5750231" cy="82073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sz="3600" cap="none" baseline="0"/>
            </a:lvl1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8F8B66-2DA1-4FD7-866F-57ABDB0F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98" y="2079424"/>
            <a:ext cx="5760170" cy="6027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3200" cap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522F2C5-C0CA-4177-A425-2CC8E1193A63}"/>
              </a:ext>
            </a:extLst>
          </p:cNvPr>
          <p:cNvSpPr txBox="1">
            <a:spLocks/>
          </p:cNvSpPr>
          <p:nvPr userDrawn="1"/>
        </p:nvSpPr>
        <p:spPr>
          <a:xfrm>
            <a:off x="615036" y="4326303"/>
            <a:ext cx="3492500" cy="2206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5AD48E31-E330-4CF9-A3AD-F8430EC76897}"/>
              </a:ext>
            </a:extLst>
          </p:cNvPr>
          <p:cNvSpPr txBox="1">
            <a:spLocks/>
          </p:cNvSpPr>
          <p:nvPr userDrawn="1"/>
        </p:nvSpPr>
        <p:spPr>
          <a:xfrm>
            <a:off x="615036" y="1179438"/>
            <a:ext cx="3449959" cy="10564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3600"/>
              </a:lnSpc>
              <a:tabLst>
                <a:tab pos="1490663" algn="l"/>
              </a:tabLst>
            </a:pPr>
            <a:endParaRPr lang="en-US" sz="3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594900-6567-4EBC-A370-75C0FE62AD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364" y="3161596"/>
            <a:ext cx="4774297" cy="101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000" dirty="0"/>
              <a:t>CLICK TO ADD PRESENTER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EAA18B-996D-43AD-A002-F843E78E3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21173"/>
      </p:ext>
    </p:extLst>
  </p:cSld>
  <p:clrMapOvr>
    <a:masterClrMapping/>
  </p:clrMapOvr>
  <p:transition spd="med">
    <p:fade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13D8CB-1428-4D39-8175-2176F93844FB}"/>
              </a:ext>
            </a:extLst>
          </p:cNvPr>
          <p:cNvSpPr/>
          <p:nvPr userDrawn="1"/>
        </p:nvSpPr>
        <p:spPr>
          <a:xfrm>
            <a:off x="0" y="-4876"/>
            <a:ext cx="11544188" cy="6858000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4218550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 dirty="0">
                <a:solidFill>
                  <a:srgbClr val="0E0E0E"/>
                </a:solidFill>
                <a:latin typeface="+mj-lt"/>
              </a:rPr>
              <a:t>Agenda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6DCC6-DEC7-48FC-A6AE-A6FFA2C3AFD7}"/>
              </a:ext>
            </a:extLst>
          </p:cNvPr>
          <p:cNvSpPr/>
          <p:nvPr userDrawn="1"/>
        </p:nvSpPr>
        <p:spPr>
          <a:xfrm>
            <a:off x="0" y="354520"/>
            <a:ext cx="9451409" cy="6858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6989F8C-B224-4B77-88A5-6C705DE4C0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156442F-3E65-4936-AAA8-C3F2C32D36A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BF9910F-00B4-4DB7-A37C-A18E01B054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16F811C-CD95-4576-BF54-226C216B8B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9F0DA7F-713D-43F3-9846-6329BEC336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4173598-F58D-4C54-8157-5CC00418FB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032544"/>
      </p:ext>
    </p:extLst>
  </p:cSld>
  <p:clrMapOvr>
    <a:masterClrMapping/>
  </p:clrMapOvr>
  <p:transition spd="med"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CONTENT SLIDE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CAC8D5-FD8C-44D7-B4FE-F35D10B63841}"/>
              </a:ext>
            </a:extLst>
          </p:cNvPr>
          <p:cNvSpPr/>
          <p:nvPr userDrawn="1"/>
        </p:nvSpPr>
        <p:spPr>
          <a:xfrm>
            <a:off x="0" y="0"/>
            <a:ext cx="11544188" cy="6858000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5FB50-889C-4101-8DF5-76069810178C}"/>
              </a:ext>
            </a:extLst>
          </p:cNvPr>
          <p:cNvSpPr/>
          <p:nvPr userDrawn="1"/>
        </p:nvSpPr>
        <p:spPr>
          <a:xfrm>
            <a:off x="-6326" y="0"/>
            <a:ext cx="9451409" cy="6858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65280E-AD51-4AE8-97F9-6AFACADB51C8}"/>
              </a:ext>
            </a:extLst>
          </p:cNvPr>
          <p:cNvSpPr txBox="1">
            <a:spLocks/>
          </p:cNvSpPr>
          <p:nvPr userDrawn="1"/>
        </p:nvSpPr>
        <p:spPr>
          <a:xfrm>
            <a:off x="717278" y="354520"/>
            <a:ext cx="7580416" cy="51296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sz="4000" spc="-150" dirty="0">
                <a:solidFill>
                  <a:srgbClr val="0E0E0E"/>
                </a:solidFill>
                <a:latin typeface="+mj-lt"/>
              </a:rPr>
              <a:t>Agenda </a:t>
            </a:r>
            <a:r>
              <a:rPr lang="en-US" sz="2800" b="0" spc="-1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(CONTINUED)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C7A7C17-4A1E-4A56-8725-97C201F2DD5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DE3B-5798-4B43-99D3-03169B9C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30319F6-F468-4EFD-B2EF-4B21B1B7F4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6784" y="142844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7D1C780-ADEF-4272-A568-45342DDFA1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86784" y="216445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C73084F-85A4-4A40-AA1C-ED985F0DC4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6784" y="290046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BB79497-0B20-42EA-827E-D1AE406410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6784" y="363647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6A933E-D7AA-494E-B72B-9E06FC0380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6784" y="4372482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4A40FEE-9D1C-479A-8974-949643E23D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6784" y="5108490"/>
            <a:ext cx="6626730" cy="360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1800" cap="none">
                <a:solidFill>
                  <a:schemeClr val="bg1">
                    <a:lumMod val="50000"/>
                  </a:schemeClr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068993"/>
      </p:ext>
    </p:extLst>
  </p:cSld>
  <p:clrMapOvr>
    <a:masterClrMapping/>
  </p:clrMapOvr>
  <p:transition spd="med"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831399" y="0"/>
            <a:ext cx="5701956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8271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827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0" y="2155709"/>
            <a:ext cx="4877047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783365"/>
      </p:ext>
    </p:extLst>
  </p:cSld>
  <p:clrMapOvr>
    <a:masterClrMapping/>
  </p:clrMapOvr>
  <p:transition spd="med">
    <p:fad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70616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70616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798988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51105949"/>
      </p:ext>
    </p:extLst>
  </p:cSld>
  <p:clrMapOvr>
    <a:masterClrMapping/>
  </p:clrMapOvr>
  <p:transition spd="med">
    <p:fad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6869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8758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87580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0A93CF9-EE7A-4A44-B78A-91A389C5EB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203710" cy="11079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600" cap="none">
                <a:solidFill>
                  <a:schemeClr val="bg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600">
                <a:solidFill>
                  <a:schemeClr val="bg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AAB87-B6DB-4189-8346-8A1C8D0E1453}"/>
              </a:ext>
            </a:extLst>
          </p:cNvPr>
          <p:cNvSpPr/>
          <p:nvPr userDrawn="1"/>
        </p:nvSpPr>
        <p:spPr>
          <a:xfrm>
            <a:off x="-372" y="3429001"/>
            <a:ext cx="5835687" cy="3429000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806887760"/>
      </p:ext>
    </p:extLst>
  </p:cSld>
  <p:clrMapOvr>
    <a:masterClrMapping/>
  </p:clrMapOvr>
  <p:transition spd="med">
    <p:fade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4620126" y="1"/>
            <a:ext cx="3468697" cy="34486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064658" y="-1"/>
            <a:ext cx="3468697" cy="34617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4623817" y="3445228"/>
            <a:ext cx="3468697" cy="3425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064658" y="3436624"/>
            <a:ext cx="3468697" cy="342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9" y="359241"/>
            <a:ext cx="375820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8362" y="1555996"/>
            <a:ext cx="3624697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87051" y="2488107"/>
            <a:ext cx="3696191" cy="4046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8257673"/>
      </p:ext>
    </p:extLst>
  </p:cSld>
  <p:clrMapOvr>
    <a:masterClrMapping/>
  </p:clrMapOvr>
  <p:transition spd="med">
    <p:fade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0" y="7257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658938" y="1813338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4330478" y="1813337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8002018" y="1822042"/>
            <a:ext cx="3108887" cy="22846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48763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338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8A8E8DE-D077-4322-B0AC-5D3151788AA2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4226462" y="4799282"/>
            <a:ext cx="3219062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A345BFB-AA51-4C34-8382-8CFE4B061D8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327037" y="4288552"/>
            <a:ext cx="31136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E11D50-0884-493E-A0FA-4B7D344EC3C2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884028" y="4807301"/>
            <a:ext cx="3233163" cy="859565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8070F9A-4474-4E65-9611-59E31CAE4CC3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984604" y="4296571"/>
            <a:ext cx="3127326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54138" y="359241"/>
            <a:ext cx="428071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580834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99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BBC74E-2836-404E-B5A6-3CF9B3C001F1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8763" y="4233788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8D5029-68C8-4A71-88C3-F6A5A2B8B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339" y="3807282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7877FA8-0E68-4488-8975-81717A0D8E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30249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AD206-DE0C-4E67-B610-E556DA67799A}"/>
              </a:ext>
            </a:extLst>
          </p:cNvPr>
          <p:cNvSpPr/>
          <p:nvPr userDrawn="1"/>
        </p:nvSpPr>
        <p:spPr>
          <a:xfrm>
            <a:off x="658938" y="1819569"/>
            <a:ext cx="2502945" cy="1839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CCAAC7-B883-469B-BE94-59648AC81019}"/>
              </a:ext>
            </a:extLst>
          </p:cNvPr>
          <p:cNvSpPr/>
          <p:nvPr userDrawn="1"/>
        </p:nvSpPr>
        <p:spPr>
          <a:xfrm>
            <a:off x="3303600" y="1809292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1481B-BAF9-4BB7-96EB-B7DC5D158FFF}"/>
              </a:ext>
            </a:extLst>
          </p:cNvPr>
          <p:cNvSpPr/>
          <p:nvPr userDrawn="1"/>
        </p:nvSpPr>
        <p:spPr>
          <a:xfrm>
            <a:off x="5948263" y="1800483"/>
            <a:ext cx="2502945" cy="1839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88A7C-0528-46B8-B60B-F848E759D404}"/>
              </a:ext>
            </a:extLst>
          </p:cNvPr>
          <p:cNvSpPr/>
          <p:nvPr userDrawn="1"/>
        </p:nvSpPr>
        <p:spPr>
          <a:xfrm>
            <a:off x="8599299" y="1788405"/>
            <a:ext cx="2502945" cy="1846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606CCB5-F114-4E7F-9A91-79263F141847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191698" y="4229776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80A64C5-1FF6-4FDF-A485-2B4E688D6BC7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92274" y="3803270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3AAF721-3DBF-4C6E-8771-262DE94F14D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5834641" y="4225764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5E458FD-2FA6-4042-AF8A-24FDD899ECD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5935217" y="3799258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4BB61F9-8B0D-4377-9D9D-A21778592A2D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493621" y="4225763"/>
            <a:ext cx="2613120" cy="927803"/>
          </a:xfrm>
          <a:prstGeom prst="rect">
            <a:avLst/>
          </a:prstGeom>
        </p:spPr>
        <p:txBody>
          <a:bodyPr/>
          <a:lstStyle>
            <a:lvl1pPr marL="120650" indent="-12065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cap="none">
                <a:solidFill>
                  <a:schemeClr val="tx1"/>
                </a:solidFill>
              </a:defRPr>
            </a:lvl1pPr>
            <a:lvl2pPr marL="288925" indent="-168275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396875" indent="-107950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DFC8459-CCCB-44F7-ACE3-21DD55A36D7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594197" y="3799257"/>
            <a:ext cx="252758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26212"/>
      </p:ext>
    </p:extLst>
  </p:cSld>
  <p:clrMapOvr>
    <a:masterClrMapping/>
  </p:clrMapOvr>
  <p:transition spd="med">
    <p:fade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835FD-4875-47D2-AB73-F0841BF57E76}"/>
              </a:ext>
            </a:extLst>
          </p:cNvPr>
          <p:cNvSpPr/>
          <p:nvPr userDrawn="1"/>
        </p:nvSpPr>
        <p:spPr>
          <a:xfrm>
            <a:off x="5337240" y="0"/>
            <a:ext cx="3108887" cy="2284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BA28E-C109-43D1-AA4C-DC1871D40E53}"/>
              </a:ext>
            </a:extLst>
          </p:cNvPr>
          <p:cNvSpPr/>
          <p:nvPr userDrawn="1"/>
        </p:nvSpPr>
        <p:spPr>
          <a:xfrm>
            <a:off x="8424468" y="-1"/>
            <a:ext cx="3108887" cy="2293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CE2DE-6402-477B-A6B0-245099F2CBC4}"/>
              </a:ext>
            </a:extLst>
          </p:cNvPr>
          <p:cNvSpPr/>
          <p:nvPr userDrawn="1"/>
        </p:nvSpPr>
        <p:spPr>
          <a:xfrm>
            <a:off x="5340548" y="2282342"/>
            <a:ext cx="3105579" cy="2284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8CBE-1867-4266-9886-0B336120EE1E}"/>
              </a:ext>
            </a:extLst>
          </p:cNvPr>
          <p:cNvSpPr/>
          <p:nvPr userDrawn="1"/>
        </p:nvSpPr>
        <p:spPr>
          <a:xfrm>
            <a:off x="8424468" y="2284613"/>
            <a:ext cx="3108887" cy="2314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651BA-C369-4DF4-9EC9-DA686D7384BD}"/>
              </a:ext>
            </a:extLst>
          </p:cNvPr>
          <p:cNvSpPr/>
          <p:nvPr userDrawn="1"/>
        </p:nvSpPr>
        <p:spPr>
          <a:xfrm>
            <a:off x="5342993" y="4564682"/>
            <a:ext cx="3108887" cy="22991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A82A4-3D10-4C18-934E-A3241D2EF3F7}"/>
              </a:ext>
            </a:extLst>
          </p:cNvPr>
          <p:cNvSpPr/>
          <p:nvPr userDrawn="1"/>
        </p:nvSpPr>
        <p:spPr>
          <a:xfrm>
            <a:off x="8427111" y="4573385"/>
            <a:ext cx="3106244" cy="23141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C5EA94-D1E7-4059-8D54-9FE6AF242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61723"/>
            <a:ext cx="4266205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b="1" kern="1200" cap="none" spc="-150" dirty="0">
                <a:solidFill>
                  <a:srgbClr val="0E0E0E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6CFDE61-89F0-4A24-B145-B238E54D1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367161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135B60B-BE53-421A-A6D9-9D0F295965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155709"/>
            <a:ext cx="4453300" cy="437914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4549818"/>
      </p:ext>
    </p:extLst>
  </p:cSld>
  <p:clrMapOvr>
    <a:masterClrMapping/>
  </p:clrMapOvr>
  <p:transition spd="med">
    <p:fade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-1"/>
            <a:ext cx="11544185" cy="1806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A2D45-905D-43F0-8BBC-3F448004EEEF}"/>
              </a:ext>
            </a:extLst>
          </p:cNvPr>
          <p:cNvSpPr/>
          <p:nvPr/>
        </p:nvSpPr>
        <p:spPr>
          <a:xfrm>
            <a:off x="-6323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821FC3-C4ED-40DF-B6AC-A492A1266DB0}"/>
              </a:ext>
            </a:extLst>
          </p:cNvPr>
          <p:cNvSpPr/>
          <p:nvPr/>
        </p:nvSpPr>
        <p:spPr>
          <a:xfrm>
            <a:off x="4635126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F7170-53C5-4B15-A7E3-057498309896}"/>
              </a:ext>
            </a:extLst>
          </p:cNvPr>
          <p:cNvSpPr/>
          <p:nvPr/>
        </p:nvSpPr>
        <p:spPr>
          <a:xfrm>
            <a:off x="9213228" y="1806125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647A28-6E60-4E34-90C3-9A2A4C0C9EC5}"/>
              </a:ext>
            </a:extLst>
          </p:cNvPr>
          <p:cNvSpPr/>
          <p:nvPr/>
        </p:nvSpPr>
        <p:spPr>
          <a:xfrm>
            <a:off x="2314181" y="3953037"/>
            <a:ext cx="2324634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03DA9-4DDD-4871-9DC2-136BCF762EF8}"/>
              </a:ext>
            </a:extLst>
          </p:cNvPr>
          <p:cNvSpPr/>
          <p:nvPr/>
        </p:nvSpPr>
        <p:spPr>
          <a:xfrm>
            <a:off x="6955630" y="3953037"/>
            <a:ext cx="2257598" cy="216823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178684"/>
      </p:ext>
    </p:extLst>
  </p:cSld>
  <p:clrMapOvr>
    <a:masterClrMapping/>
  </p:clrMapOvr>
  <p:transition spd="med">
    <p:fad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790C60-7B69-4174-B83F-7450DF818B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542160"/>
            <a:ext cx="5152012" cy="319406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159"/>
            <a:ext cx="5152012" cy="319690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4DD5A4-6E17-4A78-8B23-45B3B3D220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133954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5FA36D-710A-4043-AA19-A51109C333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13071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136825"/>
      </p:ext>
    </p:extLst>
  </p:cSld>
  <p:clrMapOvr>
    <a:masterClrMapping/>
  </p:clrMapOvr>
  <p:transition spd="med">
    <p:fade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95361-4417-4D5D-B217-A2A4CDF20CD2}"/>
              </a:ext>
            </a:extLst>
          </p:cNvPr>
          <p:cNvSpPr/>
          <p:nvPr userDrawn="1"/>
        </p:nvSpPr>
        <p:spPr>
          <a:xfrm>
            <a:off x="-6323" y="0"/>
            <a:ext cx="11544185" cy="1797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EAD0B-AF7D-4915-B8BE-80864732DD2E}"/>
              </a:ext>
            </a:extLst>
          </p:cNvPr>
          <p:cNvSpPr/>
          <p:nvPr userDrawn="1"/>
        </p:nvSpPr>
        <p:spPr>
          <a:xfrm>
            <a:off x="-6323" y="6117098"/>
            <a:ext cx="11544185" cy="738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869564-963F-4066-ACBF-D863F400D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458A89-1341-433B-B33E-F813CBE9F2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542032"/>
            <a:ext cx="5152012" cy="317633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28943-0ED4-4A4F-B6E4-5F1ECEC66D5F}"/>
              </a:ext>
            </a:extLst>
          </p:cNvPr>
          <p:cNvSpPr/>
          <p:nvPr userDrawn="1"/>
        </p:nvSpPr>
        <p:spPr>
          <a:xfrm>
            <a:off x="654139" y="2134488"/>
            <a:ext cx="5024726" cy="36286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  <a:p>
            <a:pPr algn="ctr"/>
            <a:r>
              <a:rPr lang="en-US" dirty="0"/>
              <a:t>IMAGE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09D34A9-0640-4EFF-9953-CF2FC6890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6168" y="2130552"/>
            <a:ext cx="5152012" cy="276999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846013"/>
      </p:ext>
    </p:extLst>
  </p:cSld>
  <p:clrMapOvr>
    <a:masterClrMapping/>
  </p:clrMapOvr>
  <p:transition spd="med">
    <p:fad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7B77A8-9D43-4B6D-8EA8-D825F2004349}"/>
              </a:ext>
            </a:extLst>
          </p:cNvPr>
          <p:cNvSpPr/>
          <p:nvPr userDrawn="1"/>
        </p:nvSpPr>
        <p:spPr>
          <a:xfrm>
            <a:off x="0" y="-21746"/>
            <a:ext cx="11523639" cy="6879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498CE-127B-4E55-A090-8CF0A023669E}"/>
              </a:ext>
            </a:extLst>
          </p:cNvPr>
          <p:cNvSpPr/>
          <p:nvPr userDrawn="1"/>
        </p:nvSpPr>
        <p:spPr>
          <a:xfrm>
            <a:off x="1497" y="-11575"/>
            <a:ext cx="11536365" cy="229757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252C-67DF-483E-ABEF-87A815662C18}"/>
              </a:ext>
            </a:extLst>
          </p:cNvPr>
          <p:cNvSpPr/>
          <p:nvPr userDrawn="1"/>
        </p:nvSpPr>
        <p:spPr>
          <a:xfrm>
            <a:off x="5835906" y="-24063"/>
            <a:ext cx="5701956" cy="688065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EE752-DF4C-4E4D-9B23-DC756AED2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DBE81D-249F-43F9-AAE5-C84FCA7CF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213E19-71DF-406B-9017-C9F3DBFF05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950721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B830F4-A63D-4B1A-9ADB-01C28CA1C7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950720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BEB36B2-9746-496B-B105-70FE231240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542515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0A7A84-EF39-43A1-8789-1520C99EB6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539273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079640"/>
      </p:ext>
    </p:extLst>
  </p:cSld>
  <p:clrMapOvr>
    <a:masterClrMapping/>
  </p:clrMapOvr>
  <p:transition spd="med">
    <p:fad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BB19B-151B-4CF4-B39B-D483EA2C1692}"/>
              </a:ext>
            </a:extLst>
          </p:cNvPr>
          <p:cNvSpPr/>
          <p:nvPr userDrawn="1"/>
        </p:nvSpPr>
        <p:spPr>
          <a:xfrm>
            <a:off x="-5691" y="4727670"/>
            <a:ext cx="11529329" cy="2141906"/>
          </a:xfrm>
          <a:prstGeom prst="rect">
            <a:avLst/>
          </a:prstGeom>
          <a:solidFill>
            <a:srgbClr val="0E0E0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7F6C5E-E05C-44C4-A755-1B42D4788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615"/>
            <a:ext cx="5152012" cy="18531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3DC673-D38F-4FB5-BAE7-48D7EDF75D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614"/>
            <a:ext cx="5152012" cy="1854748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FC2310-DC59-4E72-9BEA-CECBCA878E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409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sz="2000" cap="all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6D9EB0C-F630-4CB9-85DE-A43B91C729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7712"/>
            <a:ext cx="5152012" cy="408207"/>
          </a:xfrm>
          <a:prstGeom prst="rect">
            <a:avLst/>
          </a:prstGeom>
        </p:spPr>
        <p:txBody>
          <a:bodyPr/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930025"/>
      </p:ext>
    </p:extLst>
  </p:cSld>
  <p:clrMapOvr>
    <a:masterClrMapping/>
  </p:clrMapOvr>
  <p:transition spd="med">
    <p:fad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A78F3-58FA-4022-9C68-4E774B13C0F0}"/>
              </a:ext>
            </a:extLst>
          </p:cNvPr>
          <p:cNvSpPr/>
          <p:nvPr userDrawn="1"/>
        </p:nvSpPr>
        <p:spPr>
          <a:xfrm>
            <a:off x="-5690" y="-11575"/>
            <a:ext cx="11529329" cy="2141906"/>
          </a:xfrm>
          <a:prstGeom prst="rect">
            <a:avLst/>
          </a:prstGeom>
          <a:solidFill>
            <a:schemeClr val="tx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C24B09-0704-4812-837E-5A67CAD22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412239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en-US" sz="4000" cap="none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28A96-68D2-4D42-94FE-A4093E0A9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61" y="1555996"/>
            <a:ext cx="4122399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cap="none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5E91D6-C4E6-4BC3-9378-B705A2AE39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7051" y="2668928"/>
            <a:ext cx="5152012" cy="339842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 baseline="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DE10564-42D6-4BF7-81DD-1177229D38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3547" y="2668927"/>
            <a:ext cx="5152012" cy="340144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cap="none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75FC6-C6F4-4ACD-BF56-F1B7264C11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7051" y="2260722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4ABF2F-DFDD-45EB-A28E-90E0CC7026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14588" y="2264737"/>
            <a:ext cx="5152012" cy="4082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  <a:defRPr lang="en-US" sz="20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marL="0" lvl="0" indent="0" algn="l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Tx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370058"/>
      </p:ext>
    </p:extLst>
  </p:cSld>
  <p:clrMapOvr>
    <a:masterClrMapping/>
  </p:clrMapOvr>
  <p:transition spd="med">
    <p:fade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_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C82E01-7AA5-434D-8880-7CCD2F39F156}"/>
              </a:ext>
            </a:extLst>
          </p:cNvPr>
          <p:cNvSpPr/>
          <p:nvPr userDrawn="1"/>
        </p:nvSpPr>
        <p:spPr>
          <a:xfrm>
            <a:off x="11537862" y="8478"/>
            <a:ext cx="660095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8855B13-DAF2-4DE9-886E-51B528928E2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2024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6FE1D72-35C8-4DC4-B55A-D6AD1F179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09A3EC-B9EF-451A-B331-F52F5703B6F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F292C-72DC-45E4-AE32-678389112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3132308"/>
            <a:ext cx="11528524" cy="54474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89000"/>
              </a:lnSpc>
              <a:defRPr sz="3600" cap="none"/>
            </a:lvl1pPr>
          </a:lstStyle>
          <a:p>
            <a:r>
              <a:rPr lang="en-US" dirty="0"/>
              <a:t>Click to add Divider Screen Title</a:t>
            </a:r>
          </a:p>
        </p:txBody>
      </p:sp>
    </p:spTree>
    <p:extLst>
      <p:ext uri="{BB962C8B-B14F-4D97-AF65-F5344CB8AC3E}">
        <p14:creationId xmlns:p14="http://schemas.microsoft.com/office/powerpoint/2010/main" val="3557722676"/>
      </p:ext>
    </p:extLst>
  </p:cSld>
  <p:clrMapOvr>
    <a:masterClrMapping/>
  </p:clrMapOvr>
  <p:transition spd="med">
    <p:fade/>
  </p:transition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A510F-1A22-4DF9-B693-EFA5561B1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A6571-6334-400C-87FC-DE1B8285C1D7}"/>
              </a:ext>
            </a:extLst>
          </p:cNvPr>
          <p:cNvGrpSpPr/>
          <p:nvPr userDrawn="1"/>
        </p:nvGrpSpPr>
        <p:grpSpPr>
          <a:xfrm>
            <a:off x="3503322" y="2097201"/>
            <a:ext cx="4130308" cy="2639016"/>
            <a:chOff x="5990004" y="2299727"/>
            <a:chExt cx="2525772" cy="161381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EE283B3-4A16-4BA4-8DEF-4ED6B4F34201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 dirty="0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DFCFBB-1470-4E3E-9CAD-FF0B1FC49437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FE08C1-864B-4FAB-9C69-D3926654ABFB}"/>
                </a:ext>
              </a:extLst>
            </p:cNvPr>
            <p:cNvSpPr txBox="1"/>
            <p:nvPr/>
          </p:nvSpPr>
          <p:spPr>
            <a:xfrm>
              <a:off x="6899939" y="2299727"/>
              <a:ext cx="692265" cy="1129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b="1" dirty="0">
                  <a:solidFill>
                    <a:srgbClr val="898A8B"/>
                  </a:solidFill>
                </a:rPr>
                <a:t>?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6498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52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E15FC58-14B1-4161-B7AE-A81B25CC6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1D0A-0CCC-43E0-B989-6ABBC82F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3786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0DDE4-72EC-4273-AC13-FF6796630211}"/>
              </a:ext>
            </a:extLst>
          </p:cNvPr>
          <p:cNvGrpSpPr/>
          <p:nvPr userDrawn="1"/>
        </p:nvGrpSpPr>
        <p:grpSpPr>
          <a:xfrm>
            <a:off x="3503322" y="2114919"/>
            <a:ext cx="4130308" cy="2621298"/>
            <a:chOff x="5990004" y="2310562"/>
            <a:chExt cx="2525772" cy="160298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86BB399-4523-49D3-99CC-8E802BEBCA6C}"/>
                </a:ext>
              </a:extLst>
            </p:cNvPr>
            <p:cNvSpPr txBox="1">
              <a:spLocks/>
            </p:cNvSpPr>
            <p:nvPr/>
          </p:nvSpPr>
          <p:spPr>
            <a:xfrm>
              <a:off x="5990004" y="3593620"/>
              <a:ext cx="2525772" cy="31992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600" b="1" i="0" kern="1200" dirty="0">
                  <a:solidFill>
                    <a:schemeClr val="tx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ts val="3800"/>
                </a:lnSpc>
                <a:spcBef>
                  <a:spcPts val="0"/>
                </a:spcBef>
              </a:pPr>
              <a:r>
                <a:rPr lang="en-US" sz="5400" spc="-150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267AF5-04A0-4BA1-980A-C6181678D6E0}"/>
                </a:ext>
              </a:extLst>
            </p:cNvPr>
            <p:cNvSpPr/>
            <p:nvPr/>
          </p:nvSpPr>
          <p:spPr>
            <a:xfrm>
              <a:off x="6693671" y="2310562"/>
              <a:ext cx="1118439" cy="1118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9B39A56-99F9-4145-AA5C-AF39037AE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7" name="5-Point Star 14">
            <a:extLst>
              <a:ext uri="{FF2B5EF4-FFF2-40B4-BE49-F238E27FC236}">
                <a16:creationId xmlns:a16="http://schemas.microsoft.com/office/drawing/2014/main" id="{55582B82-25F8-4639-B403-E3252DF36989}"/>
              </a:ext>
            </a:extLst>
          </p:cNvPr>
          <p:cNvSpPr/>
          <p:nvPr userDrawn="1"/>
        </p:nvSpPr>
        <p:spPr>
          <a:xfrm>
            <a:off x="5002457" y="2441855"/>
            <a:ext cx="1132037" cy="113203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rgbClr val="89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5-Point Star 15">
            <a:extLst>
              <a:ext uri="{FF2B5EF4-FFF2-40B4-BE49-F238E27FC236}">
                <a16:creationId xmlns:a16="http://schemas.microsoft.com/office/drawing/2014/main" id="{28D70BAA-2F7A-4AFA-9B7C-2E03FE91AC58}"/>
              </a:ext>
            </a:extLst>
          </p:cNvPr>
          <p:cNvSpPr/>
          <p:nvPr userDrawn="1"/>
        </p:nvSpPr>
        <p:spPr>
          <a:xfrm>
            <a:off x="4020886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5-Point Star 15">
            <a:extLst>
              <a:ext uri="{FF2B5EF4-FFF2-40B4-BE49-F238E27FC236}">
                <a16:creationId xmlns:a16="http://schemas.microsoft.com/office/drawing/2014/main" id="{C95483A4-C5E5-4362-A9CD-83DBC5132DBF}"/>
              </a:ext>
            </a:extLst>
          </p:cNvPr>
          <p:cNvSpPr/>
          <p:nvPr userDrawn="1"/>
        </p:nvSpPr>
        <p:spPr>
          <a:xfrm>
            <a:off x="6694255" y="2897129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5-Point Star 15">
            <a:extLst>
              <a:ext uri="{FF2B5EF4-FFF2-40B4-BE49-F238E27FC236}">
                <a16:creationId xmlns:a16="http://schemas.microsoft.com/office/drawing/2014/main" id="{D8097B1F-6962-423A-AD25-6B12731D02F8}"/>
              </a:ext>
            </a:extLst>
          </p:cNvPr>
          <p:cNvSpPr/>
          <p:nvPr userDrawn="1"/>
        </p:nvSpPr>
        <p:spPr>
          <a:xfrm>
            <a:off x="7266206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5-Point Star 15">
            <a:extLst>
              <a:ext uri="{FF2B5EF4-FFF2-40B4-BE49-F238E27FC236}">
                <a16:creationId xmlns:a16="http://schemas.microsoft.com/office/drawing/2014/main" id="{E166820F-D16C-411E-8557-6F070BF80069}"/>
              </a:ext>
            </a:extLst>
          </p:cNvPr>
          <p:cNvSpPr/>
          <p:nvPr userDrawn="1"/>
        </p:nvSpPr>
        <p:spPr>
          <a:xfrm>
            <a:off x="3479768" y="2888163"/>
            <a:ext cx="385367" cy="385367"/>
          </a:xfrm>
          <a:prstGeom prst="star5">
            <a:avLst>
              <a:gd name="adj" fmla="val 2643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96032"/>
      </p:ext>
    </p:extLst>
  </p:cSld>
  <p:clrMapOvr>
    <a:masterClrMapping/>
  </p:clrMapOvr>
  <p:transition spd="med">
    <p:fad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39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C230FE-8E20-DF41-AFA1-2BFA1357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4524" y="6443438"/>
            <a:ext cx="7639395" cy="25662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8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© 2024 Manhattan Associates, Inc. Strictly confidential. Not for distribution.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58FAA0-A230-6848-BBF4-3AD3C30B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43438"/>
            <a:ext cx="407324" cy="25165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89000"/>
              </a:lnSpc>
              <a:spcBef>
                <a:spcPts val="400"/>
              </a:spcBef>
              <a:defRPr sz="1000" baseline="0">
                <a:solidFill>
                  <a:schemeClr val="accent4"/>
                </a:solidFill>
              </a:defRPr>
            </a:lvl1pPr>
          </a:lstStyle>
          <a:p>
            <a:fld id="{DC3FAC96-776F-524B-A3F6-1D4F85787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9525121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60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1454CC-8943-4B02-8C2B-D72B0DBC104C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996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1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358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75074"/>
            <a:ext cx="10604255" cy="505978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500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A28B13-C6C4-4A3D-A46B-F6D0ABC35324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828800"/>
            <a:ext cx="1060425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2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E1950-D6D7-9204-985E-4589F011F7ED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8FF25-91FB-89CB-61EE-94C36BC63585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9" y="525497"/>
            <a:ext cx="10287488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867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9778C-0D4F-4FF5-A8AA-586D9934E484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1828800"/>
            <a:ext cx="5122634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5147BA-A11D-4692-B511-13D7A85BC1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4865" y="1828800"/>
            <a:ext cx="522413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099D00-85B4-46FC-A3D1-6B32927A860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5153303" cy="283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04725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3284419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2531437"/>
            <a:ext cx="5180102" cy="283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30440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59829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3284419"/>
            <a:ext cx="5289107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57913-D5BA-4651-9AD2-9EC9D32CF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8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644595-2194-495E-8858-BB25CC322EC8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3392039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3284419"/>
            <a:ext cx="34931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531437"/>
            <a:ext cx="3395868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4257485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531438"/>
            <a:ext cx="3373489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7817820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56447" y="3284419"/>
            <a:ext cx="34871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22494" y="3284419"/>
            <a:ext cx="34953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A99A58-1063-4966-A834-1186DA3C83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0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5393D4B-0C2D-44F5-BCDA-5797EF5F823B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50965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3284419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2531437"/>
            <a:ext cx="250965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4987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40378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644678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2531438"/>
            <a:ext cx="252677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2531438"/>
            <a:ext cx="252677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3284419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3284419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3284419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CE02E4-4E44-4B49-BDD0-11DBC19692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F635863-5715-49CF-8EFF-4908342265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573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7FA35DF-5103-4306-8F16-577C14985F72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69145" y="2531437"/>
            <a:ext cx="202336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9690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80062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49335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280F6095-D796-4F36-96CA-114B90F0829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60246" y="1770829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99512" y="2531438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328" y="2531438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2531435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313155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3290902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D377D93-801D-4814-89D4-8DEA7C748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6315F88-EBC3-4C39-A268-58E039E1C1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6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E424B4E-8D0A-480B-867A-5A2D7243EB93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822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40497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40497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7418" y="453534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329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254238" y="453209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783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95120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24297" y="453209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8010700-8A03-47FA-B089-8DB43CAF32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7EB7FDB-CC70-4E43-9C37-9EDE1B959A9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2" y="2880375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FAB4299-EC1A-44D5-9275-9C60A6C7BE0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60066" y="2880375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985265A-90C7-40A9-8FA1-A42C89BC14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34934" y="2880375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2FA308-CB3E-4F4D-B6FD-33BE60E057E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77884" y="4994168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E82D8BA-BBAF-4EAD-B979-DD19A9B3306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4160628" y="4994168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0A2C9CB-B54D-475B-A7BA-0709886045D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735496" y="4994168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07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2410D2-0E93-41C0-99D9-647F2858F6BB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4977"/>
            <a:ext cx="252625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33352" y="240497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13897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9834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012" y="2404977"/>
            <a:ext cx="253883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74778" y="4535343"/>
            <a:ext cx="252625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48513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330108" y="453209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20381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976047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7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85768" y="453209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6667F6C-D6AE-4FA7-B72F-0AC6EEA7C93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49231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8221CC5-BAF7-4CD7-BB5C-0C5E86FF603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658953" y="2404977"/>
            <a:ext cx="251812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7A97FA8-4FBF-41FA-B15A-5772DDA3DEB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638191" y="39044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1CA440B-4C63-4301-8368-ED8619FF488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647912" y="453857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D30896A-5EC6-41B0-B854-75C8EAC7F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33BFF9-62E0-444A-885C-2AC6BC247F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88037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A226DF8-0502-4365-B460-EDABDE1FF13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264535" y="288007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DAD7DB1-857A-471B-9392-966607711578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911214" y="286816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A3F984B-B40C-4AC1-A63C-3BD2EE255C5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598426" y="286786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10D2292-C040-4F71-A116-28F888296D5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580865" y="499980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AB1CBDA-8660-4509-9397-A54C57BCD866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268077" y="499950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8B4CAF5-A3F6-47FE-81D2-358449353EA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914756" y="498759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4BD84A5-BF98-4D46-82AE-6F902EEB267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601968" y="498729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</p:spTree>
    <p:extLst>
      <p:ext uri="{BB962C8B-B14F-4D97-AF65-F5344CB8AC3E}">
        <p14:creationId xmlns:p14="http://schemas.microsoft.com/office/powerpoint/2010/main" val="135305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169A6-F1F2-4BEF-9F23-4782FA125B10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1824562"/>
            <a:ext cx="5153303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233713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2574298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1821316"/>
            <a:ext cx="5180102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233388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2574298"/>
            <a:ext cx="530333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1FD73C-1FC6-44CB-B76E-2D36D2075F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8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99084B-B5D9-4BE4-A6AF-79284A052A27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10" y="1824562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2749391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125F80-A7F0-4C2D-AA52-A5B3E049E792}"/>
              </a:ext>
            </a:extLst>
          </p:cNvPr>
          <p:cNvCxnSpPr/>
          <p:nvPr userDrawn="1"/>
        </p:nvCxnSpPr>
        <p:spPr>
          <a:xfrm>
            <a:off x="690666" y="257383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EF312-D0E2-45EA-890E-AD904A227A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28304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5439C5E-5D78-4363-949E-2794F7826B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24689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81CC1-12B5-4814-B576-2B823EC7C3C4}"/>
              </a:ext>
            </a:extLst>
          </p:cNvPr>
          <p:cNvCxnSpPr/>
          <p:nvPr userDrawn="1"/>
        </p:nvCxnSpPr>
        <p:spPr>
          <a:xfrm>
            <a:off x="4228304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2F40E72-9907-42F2-AC88-589F76A281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69188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06895EA-6880-487F-8BA4-59DFBF0776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65573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629622-E9E3-4D9F-B619-D854A9629FF3}"/>
              </a:ext>
            </a:extLst>
          </p:cNvPr>
          <p:cNvCxnSpPr/>
          <p:nvPr userDrawn="1"/>
        </p:nvCxnSpPr>
        <p:spPr>
          <a:xfrm>
            <a:off x="7769188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6DA4D7A-5331-43FF-8959-FFEF42405C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55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443EB0-5E79-460E-A777-56EAD0DAA5D0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6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241495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564572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1811590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241171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2564572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2564572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2564572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7AE67F-0F90-4ADA-AE41-9D1B29495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52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9ABAC8-6B9B-E058-EBD6-C8987DE53178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3E3CB-E03D-C544-8A10-0F2D570D8AE1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9C3AC-78C8-8E16-2DBB-D76ACDD2C71D}"/>
              </a:ext>
            </a:extLst>
          </p:cNvPr>
          <p:cNvSpPr/>
          <p:nvPr userDrawn="1"/>
        </p:nvSpPr>
        <p:spPr>
          <a:xfrm>
            <a:off x="0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685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5438B1-FC37-4BF0-BEF0-ED06C33175F5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0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241495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1714" y="1811584"/>
            <a:ext cx="202336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241170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19232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464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1811582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241170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257104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9CE55A8-4C6E-4D09-8D45-6BE69EE871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76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5F3FEA-BC75-4268-9240-C5429E593E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3995" y="1787954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0271B-7609-4815-99BC-874ED9ED18A9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178795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504724D-07E7-4D21-9EFC-C00E96650B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995" y="3875683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AC0D2-61D0-42BC-960B-2A22B89CF44A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387568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7005451-8E40-4E00-97AF-2B3F8CEAD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6D345ED-FEA0-4391-9D06-AC9B02A210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880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1E25E2-6B52-4484-9408-F89B1E108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2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DCD5E7-E8AC-4C9F-8972-F04B89C82FD0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166868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E0DB65-1852-4AC9-B7BB-ECE07B5BF9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322324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CF9B6F-655C-4CC6-B8F8-7F282DF56623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322324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F3F4B85-BE86-42BD-AB3C-800814D64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808006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0D2E7-03ED-421E-805C-4FCBCE8FD06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48080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190B79E-D02F-4C03-8A78-DA367A1B7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2ABF7C2-B112-4826-A1D7-652B31F11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4790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FC3CB9-7C96-448F-97D8-B9BD1A1695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9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3845BA-2448-4F2F-A6D5-4FA30CD19D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6868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91D658-B922-4517-89A3-6E60E42F40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289598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AE018-BE26-41DA-B04A-4C327DAA137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289598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0399BE4-59AA-45A0-93E4-AD9FB5E0E0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123273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7B515-A6E7-434D-A8D9-B1665044A2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123272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F2D071-A4B9-4AFA-B537-A9E9126A60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2" y="5350565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AAD6C0-4C4E-4E79-BA3C-685EF5693CE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535056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497641AC-5B36-40A6-B3B3-1A96950C0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25B7713-1330-4A25-93F0-F27EC2A7B4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408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5D743FA-6077-43D4-BD34-46F6E32ED7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1" y="3210880"/>
            <a:ext cx="5011523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F6FD3D-3123-41F8-8A80-7E69044D3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3210879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25E2FD-B639-46FA-B7D5-78F3CD821D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743134"/>
            <a:ext cx="502255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1A711B-20F3-44FE-AD1C-83F8EDDD4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74313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BC3487-6701-410F-B502-0BC57EB866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3216558"/>
            <a:ext cx="499885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1577E3-BDAE-40BB-8EBE-EC06984104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321655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AF19C5-4101-4EB1-AE09-5362C0F29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" y="1678625"/>
            <a:ext cx="5011524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3C75D-AE54-492C-B3B8-F7ED8DE09A5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6EF9EC-7DE4-41B7-8FC2-1ABA298DB0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7" y="1678625"/>
            <a:ext cx="5001042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F930F-58F7-446E-B3E6-D8D676C0B02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03D638B-5395-4611-B79D-F33E00CD0F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DC55D859-3A5D-4B98-98D6-10DAF71909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74266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BFA2C9F0-5730-4FA9-BAE6-B005B1208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448B1EC-7F77-47DB-9233-978F67CDC8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026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D577CF-BDB2-4E1A-A237-18B1FA753A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92456" y="536050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8AD70-76F2-4ACB-ABEC-75D29D6D7DE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5C19FB8-D56D-4CD2-AB67-9E30845B4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52F2C35-4FB6-4154-A53F-9D1FDCF2A6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900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58959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64827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73865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686B6E-AFD9-40F3-A696-E288363DDE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35653CE-4668-4C9A-B731-A344ED107E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8198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02E8AFA-8CDD-45F7-8523-FE2BBBBCDC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2E9AFAB-794F-4FB0-BD29-39C945B891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86535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281137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287005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296043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409218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415086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4241248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64CF8A-1041-4588-B696-DA00D72598F2}"/>
              </a:ext>
            </a:extLst>
          </p:cNvPr>
          <p:cNvCxnSpPr/>
          <p:nvPr userDrawn="1"/>
        </p:nvCxnSpPr>
        <p:spPr>
          <a:xfrm>
            <a:off x="1389348" y="53748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5CF617E-131B-47AD-B366-B5412EFD70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2032" y="543349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88A37AD-ECF5-4981-B5FD-A1F38E08C8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0326" y="5523872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FACA39A-259D-49C8-8961-56BEDAD180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68F8A8-BB3C-4910-8DFA-09546D5CC7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5452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194955"/>
            <a:ext cx="10323405" cy="5339900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19040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1003" y="1677154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224EB6-48B8-4BBA-92DE-78E49A171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7B30FCD8-75D2-4326-A270-99D4CF01B6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4246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444665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A1B7A6-E6E3-464A-8FB1-4399CB3684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66634" y="1676381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B75035-71DC-406A-8DD7-94DF10FB5F11}"/>
              </a:ext>
            </a:extLst>
          </p:cNvPr>
          <p:cNvCxnSpPr/>
          <p:nvPr userDrawn="1"/>
        </p:nvCxnSpPr>
        <p:spPr>
          <a:xfrm>
            <a:off x="6872412" y="329451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05072-EBBA-4338-A801-5A3C9710970E}"/>
              </a:ext>
            </a:extLst>
          </p:cNvPr>
          <p:cNvCxnSpPr/>
          <p:nvPr userDrawn="1"/>
        </p:nvCxnSpPr>
        <p:spPr>
          <a:xfrm>
            <a:off x="6872412" y="152406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19B9E6A-0CCB-4F2B-9CDB-80A0921325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5754" y="160545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E7C7F4F-8A4C-4442-86DA-E3708EB877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25096" y="3353198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B7A9FC2-7B2E-4FE4-97E8-11CA33BA55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3390" y="3443580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B424F-4994-4B46-80B3-F5A6DC5D85B1}"/>
              </a:ext>
            </a:extLst>
          </p:cNvPr>
          <p:cNvCxnSpPr/>
          <p:nvPr userDrawn="1"/>
        </p:nvCxnSpPr>
        <p:spPr>
          <a:xfrm>
            <a:off x="6878898" y="501307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205D7EB-1B1F-4401-A7D1-DF2E28894B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1582" y="5071755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8FD8D6A-8683-4769-8112-20994877AC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869876" y="5162137"/>
            <a:ext cx="4327915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081D77C-25D3-4726-949B-13FF78F99E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73FAD48-974C-4523-9E21-95CD7E14C9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6598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SLIDE: TITLE SUB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4753464-905F-478B-816C-3140B182B4FB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CA6BB0C-749C-4074-8C8D-AFB4C24E657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C29F2B-A586-4D8A-9F0D-A42BCCF30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AFB8955-0D01-AD11-7FFF-4B8E70AA85E3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44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no backgrou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10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F71C37-3527-473D-B3E6-8DDC1D3607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276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DC62D-BE13-4532-ABFD-6B8F190129D3}"/>
              </a:ext>
            </a:extLst>
          </p:cNvPr>
          <p:cNvSpPr/>
          <p:nvPr userDrawn="1"/>
        </p:nvSpPr>
        <p:spPr>
          <a:xfrm>
            <a:off x="0" y="0"/>
            <a:ext cx="11537862" cy="147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675359"/>
            <a:ext cx="10604255" cy="485949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9525121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274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1454CC-8943-4B02-8C2B-D72B0DBC104C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97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98E15-BDCE-44B7-AFB4-296F059EAFE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DACA5-3033-46DB-92D3-B859D96822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16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6231532-B023-4B6C-AFB6-E9F65D7BF8F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212426"/>
            <a:ext cx="10604255" cy="5286333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77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5CA2982-0DFE-448D-8F79-EAF30B0FDE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75074"/>
            <a:ext cx="10604255" cy="505978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1C6560-459F-404D-BBDE-AB81A3A07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40AF942-E975-47A9-9E82-FBC6D7CFBA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="0" i="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35441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AB115D-D8EC-CAC6-11A4-1DEE9B0BA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256317" cy="5662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37E4E4-D471-12D8-7967-3DF0E04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2694" y="113888"/>
            <a:ext cx="385677" cy="365125"/>
          </a:xfrm>
        </p:spPr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AB2F635-6558-BF6A-B1DE-D9E0C75CB1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461743"/>
            <a:ext cx="10323405" cy="507311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564192-651C-0FEC-841C-A1D4FDA6A0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895498"/>
            <a:ext cx="10508720" cy="3397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FontTx/>
              <a:buNone/>
              <a:defRPr lang="en-US" sz="2400" baseline="0" dirty="0">
                <a:solidFill>
                  <a:schemeClr val="bg1">
                    <a:lumMod val="50000"/>
                  </a:schemeClr>
                </a:solidFill>
                <a:latin typeface="Helvetica Now Display" panose="020B05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63425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A28B13-C6C4-4A3D-A46B-F6D0ABC35324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828800"/>
            <a:ext cx="1060425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1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9778C-0D4F-4FF5-A8AA-586D9934E484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64C3B-989C-412E-9D7C-55017E7B3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AA3CC6-9B8F-42F2-8197-44DD2EFCD6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1828800"/>
            <a:ext cx="5122634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5147BA-A11D-4692-B511-13D7A85BC1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4865" y="1828800"/>
            <a:ext cx="5224135" cy="470605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48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099D00-85B4-46FC-A3D1-6B32927A860D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5153303" cy="283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04725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3284419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2531437"/>
            <a:ext cx="5180102" cy="2831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30440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59829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3284419"/>
            <a:ext cx="5289107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57913-D5BA-4651-9AD2-9EC9D32CF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644595-2194-495E-8858-BB25CC322EC8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534683"/>
            <a:ext cx="3392039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3284419"/>
            <a:ext cx="34931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531437"/>
            <a:ext cx="3395868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4257485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531438"/>
            <a:ext cx="3373489" cy="44807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7817820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56447" y="3284419"/>
            <a:ext cx="34871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22494" y="3284419"/>
            <a:ext cx="3495378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A99A58-1063-4966-A834-1186DA3C83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2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5393D4B-0C2D-44F5-BCDA-5797EF5F823B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50965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3284419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2531437"/>
            <a:ext cx="2509650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4987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40378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644678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2531438"/>
            <a:ext cx="252677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2531438"/>
            <a:ext cx="252677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3284419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3284419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3284419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CE02E4-4E44-4B49-BDD0-11DBC19692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F635863-5715-49CF-8EFF-4908342265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65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7FA35DF-5103-4306-8F16-577C14985F72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2534683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3134806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69145" y="2531437"/>
            <a:ext cx="2023367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31315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49690" y="176110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80062" y="177083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54BF021-9768-4611-BBE1-5918569288D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49335" y="1770830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280F6095-D796-4F36-96CA-114B90F0829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60246" y="1770829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99512" y="2531438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328" y="2531438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3131561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2531435"/>
            <a:ext cx="2026081" cy="392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1" i="0" cap="all" baseline="0" dirty="0">
                <a:solidFill>
                  <a:schemeClr val="tx1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313155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328441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3290902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 b="0" i="0">
                <a:solidFill>
                  <a:schemeClr val="tx1"/>
                </a:solidFill>
                <a:latin typeface="Helvetica Now Display" panose="020B050403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D377D93-801D-4814-89D4-8DEA7C748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1" i="0" dirty="0">
                <a:solidFill>
                  <a:schemeClr val="bg1">
                    <a:lumMod val="65000"/>
                  </a:schemeClr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6315F88-EBC3-4C39-A268-58E039E1C1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18489"/>
            <a:ext cx="10522943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1" i="0" spc="-150" dirty="0">
                <a:solidFill>
                  <a:srgbClr val="0E0E0E"/>
                </a:solidFill>
                <a:latin typeface="Helvetica Now Display XBold" panose="020B0504030202020204" pitchFamily="34" charset="77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52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E424B4E-8D0A-480B-867A-5A2D7243EB93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822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7757" y="240497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28302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88639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17816" y="240497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7418" y="4535343"/>
            <a:ext cx="339203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329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254238" y="4532097"/>
            <a:ext cx="339586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783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95120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24297" y="4532098"/>
            <a:ext cx="3373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8010700-8A03-47FA-B089-8DB43CAF32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7EB7FDB-CC70-4E43-9C37-9EDE1B959A9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2" y="2880375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FAB4299-EC1A-44D5-9275-9C60A6C7BE0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160066" y="2880375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985265A-90C7-40A9-8FA1-A42C89BC14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734934" y="2880375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2FA308-CB3E-4F4D-B6FD-33BE60E057E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77884" y="4994168"/>
            <a:ext cx="349003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E82D8BA-BBAF-4EAD-B979-DD19A9B3306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4160628" y="4994168"/>
            <a:ext cx="34900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0A2C9CB-B54D-475B-A7BA-0709886045D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735496" y="4994168"/>
            <a:ext cx="346285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9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2410D2-0E93-41C0-99D9-647F2858F6BB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2404977"/>
            <a:ext cx="252625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6A9333-6ED3-497B-8282-F7895F46F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76434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33352" y="240497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537DD07-CF16-46F7-8B5E-62063AF62F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13897" y="176110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96242B6-BD41-4052-BF79-F4C59D7131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9834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89012" y="2404977"/>
            <a:ext cx="253883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C95BDAF-9DD4-4F75-AA1E-2CB827D3CB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74778" y="4535343"/>
            <a:ext cx="252625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A91BA1C-DD56-41D7-B8AC-C3C1BAE71F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48513" y="3891466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5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30A38B12-A174-4608-B396-CF07487A899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330108" y="4532097"/>
            <a:ext cx="2537373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3EAF8D1-A97C-4BB5-B9E1-E9CB49B73D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20381" y="3888220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6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E55C64F-47E4-4304-A1E3-04901BBE9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976047" y="389795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7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0105265-39FD-4EBF-BF87-E7E62804E25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85768" y="453209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6667F6C-D6AE-4FA7-B72F-0AC6EEA7C93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49231" y="17708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4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8221CC5-BAF7-4CD7-BB5C-0C5E86FF603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658953" y="2404977"/>
            <a:ext cx="251812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7A97FA8-4FBF-41FA-B15A-5772DDA3DEB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638191" y="3904431"/>
            <a:ext cx="557213" cy="562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3600"/>
              </a:lnSpc>
              <a:defRPr lang="en-US" sz="4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1CA440B-4C63-4301-8368-ED8619FF488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647912" y="4538578"/>
            <a:ext cx="2548487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6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D30896A-5EC6-41B0-B854-75C8EAC7F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033BFF9-62E0-444A-885C-2AC6BC247F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88037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A226DF8-0502-4365-B460-EDABDE1FF13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264535" y="288007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DAD7DB1-857A-471B-9392-966607711578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911214" y="2868166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A3F984B-B40C-4AC1-A63C-3BD2EE255C5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598426" y="2867864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10D2292-C040-4F71-A116-28F888296D5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580865" y="499980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AB1CBDA-8660-4509-9397-A54C57BCD866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268077" y="499950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8B4CAF5-A3F6-47FE-81D2-358449353EA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914756" y="4987597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4BD84A5-BF98-4D46-82AE-6F902EEB267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601968" y="4987295"/>
            <a:ext cx="2629872" cy="8658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</a:t>
            </a:r>
          </a:p>
        </p:txBody>
      </p:sp>
    </p:spTree>
    <p:extLst>
      <p:ext uri="{BB962C8B-B14F-4D97-AF65-F5344CB8AC3E}">
        <p14:creationId xmlns:p14="http://schemas.microsoft.com/office/powerpoint/2010/main" val="24406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169A6-F1F2-4BEF-9F23-4782FA125B10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0937" y="1824562"/>
            <a:ext cx="5153303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90669" y="233713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2574298"/>
            <a:ext cx="5247189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79284" y="1821316"/>
            <a:ext cx="5180102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5989012" y="233388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887973" y="2574298"/>
            <a:ext cx="5303331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8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1FD73C-1FC6-44CB-B76E-2D36D2075F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748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99084B-B5D9-4BE4-A6AF-79284A052A27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10" y="1824562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1" y="2749391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125F80-A7F0-4C2D-AA52-A5B3E049E792}"/>
              </a:ext>
            </a:extLst>
          </p:cNvPr>
          <p:cNvCxnSpPr/>
          <p:nvPr userDrawn="1"/>
        </p:nvCxnSpPr>
        <p:spPr>
          <a:xfrm>
            <a:off x="690666" y="257383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EF312-D0E2-45EA-890E-AD904A227A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28304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5439C5E-5D78-4363-949E-2794F7826B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24689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81CC1-12B5-4814-B576-2B823EC7C3C4}"/>
              </a:ext>
            </a:extLst>
          </p:cNvPr>
          <p:cNvCxnSpPr/>
          <p:nvPr userDrawn="1"/>
        </p:nvCxnSpPr>
        <p:spPr>
          <a:xfrm>
            <a:off x="4228304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2F40E72-9907-42F2-AC88-589F76A281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69188" y="1821318"/>
            <a:ext cx="340917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06895EA-6880-487F-8BA4-59DFBF0776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65573" y="2746147"/>
            <a:ext cx="3512794" cy="244841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629622-E9E3-4D9F-B619-D854A9629FF3}"/>
              </a:ext>
            </a:extLst>
          </p:cNvPr>
          <p:cNvCxnSpPr/>
          <p:nvPr userDrawn="1"/>
        </p:nvCxnSpPr>
        <p:spPr>
          <a:xfrm>
            <a:off x="7769188" y="257059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6DA4D7A-5331-43FF-8959-FFEF42405C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3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CB77F-FC83-00AA-6038-C3F98F1B2F36}"/>
              </a:ext>
            </a:extLst>
          </p:cNvPr>
          <p:cNvSpPr/>
          <p:nvPr userDrawn="1"/>
        </p:nvSpPr>
        <p:spPr>
          <a:xfrm>
            <a:off x="-1" y="-3"/>
            <a:ext cx="11537862" cy="14750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737C-1805-49D6-694B-BBB57C82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A644-907D-48A8-A981-4A9E776C36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72D46F-060A-FC15-5A39-682C32CCAA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5497"/>
            <a:ext cx="10245925" cy="5662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b="0" spc="-150" dirty="0">
                <a:solidFill>
                  <a:srgbClr val="0E0E0E"/>
                </a:solidFill>
                <a:latin typeface="Helvetica Now Display XBold" panose="020B090403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E54562-DC2B-F0CD-ED64-C4E55C454C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87050" y="1745673"/>
            <a:ext cx="10323405" cy="4789182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1pPr>
            <a:lvl2pPr marL="404813" indent="-230188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2pPr>
            <a:lvl3pPr marL="519113" indent="-179388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Helvetica Now Display" panose="020B0504030202020204" pitchFamily="34" charset="0"/>
              <a:buChar char="–"/>
              <a:defRPr sz="2000">
                <a:solidFill>
                  <a:schemeClr val="tx1"/>
                </a:solidFill>
                <a:latin typeface="Helvetica Now Display" panose="020B050403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513301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443EB0-5E79-460E-A777-56EAD0DAA5D0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6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51757" y="241495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77323" y="2564572"/>
            <a:ext cx="258142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4442" y="1811590"/>
            <a:ext cx="250965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3304170" y="241171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59828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5969559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44671" y="1811591"/>
            <a:ext cx="252677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8654402" y="2411714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203132" y="2564572"/>
            <a:ext cx="2616984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4233" y="2564572"/>
            <a:ext cx="2612372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48684" y="2564572"/>
            <a:ext cx="2628396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7AE67F-0F90-4ADA-AE41-9D1B29495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52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5438B1-FC37-4BF0-BEF0-ED06C33175F5}"/>
              </a:ext>
            </a:extLst>
          </p:cNvPr>
          <p:cNvSpPr/>
          <p:nvPr userDrawn="1"/>
        </p:nvSpPr>
        <p:spPr>
          <a:xfrm>
            <a:off x="1" y="0"/>
            <a:ext cx="11537862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F170F51-0FC6-429C-B0EB-6DD713D1D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82" y="1814830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BE191-2DBD-476A-AAD1-9C4FA9A6A841}"/>
              </a:ext>
            </a:extLst>
          </p:cNvPr>
          <p:cNvCxnSpPr/>
          <p:nvPr userDrawn="1"/>
        </p:nvCxnSpPr>
        <p:spPr>
          <a:xfrm>
            <a:off x="671213" y="2414953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A8C2C09-1CBD-42EB-86B1-4E02FD89F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759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FF8B4F-FF7A-4EF7-BD4A-3B40A703FD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1714" y="1811584"/>
            <a:ext cx="2023367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F322C4-4502-49D5-BCC7-016BE23FD921}"/>
              </a:ext>
            </a:extLst>
          </p:cNvPr>
          <p:cNvCxnSpPr/>
          <p:nvPr userDrawn="1"/>
        </p:nvCxnSpPr>
        <p:spPr>
          <a:xfrm>
            <a:off x="2778873" y="2411707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CE73B0E-F507-434F-9CAC-5E92362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19232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7B6B4-06D4-47B8-BBCC-F6A0FFDE098B}"/>
              </a:ext>
            </a:extLst>
          </p:cNvPr>
          <p:cNvCxnSpPr/>
          <p:nvPr userDrawn="1"/>
        </p:nvCxnSpPr>
        <p:spPr>
          <a:xfrm>
            <a:off x="4909243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93E9446-C343-4990-AA0C-9A107B92DB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9464" y="1811585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8D481A-16C9-4E24-99F3-BB448E531795}"/>
              </a:ext>
            </a:extLst>
          </p:cNvPr>
          <p:cNvCxnSpPr/>
          <p:nvPr userDrawn="1"/>
        </p:nvCxnSpPr>
        <p:spPr>
          <a:xfrm>
            <a:off x="7059059" y="2411708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A247D46-6402-4E2F-84D7-AAD23DE8AAF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79697" y="1811582"/>
            <a:ext cx="2026081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b="0" cap="all" baseline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581731-1F5B-4E49-8CD7-9C07EF911E1A}"/>
              </a:ext>
            </a:extLst>
          </p:cNvPr>
          <p:cNvCxnSpPr/>
          <p:nvPr userDrawn="1"/>
        </p:nvCxnSpPr>
        <p:spPr>
          <a:xfrm>
            <a:off x="9189428" y="2411705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C242200-9744-4183-905C-34E55314081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77835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E7DA2EB2-E037-41D8-B640-AC3F7AE7219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13917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B0C0863-5B89-4E1D-B675-9960F057FB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53341" y="2564566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6260FE8-BE50-4930-BB42-6C3ACD4D1E9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90190" y="2571049"/>
            <a:ext cx="2112340" cy="984885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90000"/>
              </a:lnSpc>
              <a:spcAft>
                <a:spcPts val="600"/>
              </a:spcAft>
              <a:buClr>
                <a:schemeClr val="bg1">
                  <a:lumMod val="65000"/>
                </a:schemeClr>
              </a:buClr>
              <a:buSzPct val="140000"/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1pPr>
            <a:lvl2pPr marL="339725" indent="-16510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−"/>
              <a:defRPr sz="1400">
                <a:solidFill>
                  <a:schemeClr val="tx1"/>
                </a:solidFill>
              </a:defRPr>
            </a:lvl2pPr>
            <a:lvl3pPr marL="457200" indent="-117475">
              <a:lnSpc>
                <a:spcPct val="9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9CE55A8-4C6E-4D09-8D45-6BE69EE871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524612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89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5F3FEA-BC75-4268-9240-C5429E593E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3995" y="1787954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0271B-7609-4815-99BC-874ED9ED18A9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178795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504724D-07E7-4D21-9EFC-C00E96650B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995" y="3875683"/>
            <a:ext cx="1041227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AC0D2-61D0-42BC-960B-2A22B89CF44A}"/>
              </a:ext>
            </a:extLst>
          </p:cNvPr>
          <p:cNvCxnSpPr>
            <a:cxnSpLocks/>
          </p:cNvCxnSpPr>
          <p:nvPr userDrawn="1"/>
        </p:nvCxnSpPr>
        <p:spPr>
          <a:xfrm flipV="1">
            <a:off x="690030" y="387568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7005451-8E40-4E00-97AF-2B3F8CEAD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6D345ED-FEA0-4391-9D06-AC9B02A210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0133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1E25E2-6B52-4484-9408-F89B1E1086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2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DCD5E7-E8AC-4C9F-8972-F04B89C82FD0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166868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E0DB65-1852-4AC9-B7BB-ECE07B5BF9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322324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CF9B6F-655C-4CC6-B8F8-7F282DF56623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322324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F3F4B85-BE86-42BD-AB3C-800814D64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808006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0D2E7-03ED-421E-805C-4FCBCE8FD06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6" y="48080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190B79E-D02F-4C03-8A78-DA367A1B7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2ABF7C2-B112-4826-A1D7-652B31F11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933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FC3CB9-7C96-448F-97D8-B9BD1A1695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2" y="1668689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3845BA-2448-4F2F-A6D5-4FA30CD19D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6868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91D658-B922-4517-89A3-6E60E42F40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2" y="2895981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AE018-BE26-41DA-B04A-4C327DAA137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2895980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0399BE4-59AA-45A0-93E4-AD9FB5E0E0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123273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7B515-A6E7-434D-A8D9-B1665044A2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123272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F2D071-A4B9-4AFA-B537-A9E9126A60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2" y="5350565"/>
            <a:ext cx="10372281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AAD6C0-4C4E-4E79-BA3C-685EF5693CE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5350564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497641AC-5B36-40A6-B3B3-1A96950C0E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25B7713-1330-4A25-93F0-F27EC2A7B4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101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5D743FA-6077-43D4-BD34-46F6E32ED7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1" y="3210880"/>
            <a:ext cx="5011523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F6FD3D-3123-41F8-8A80-7E69044D3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3210879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25E2FD-B639-46FA-B7D5-78F3CD821D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2" y="4743134"/>
            <a:ext cx="502255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1A711B-20F3-44FE-AD1C-83F8EDDD4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4743133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BC3487-6701-410F-B502-0BC57EB866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3216558"/>
            <a:ext cx="499885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1577E3-BDAE-40BB-8EBE-EC06984104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3216558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AF19C5-4101-4EB1-AE09-5362C0F29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" y="1678625"/>
            <a:ext cx="5011524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3C75D-AE54-492C-B3B8-F7ED8DE09A5B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6EF9EC-7DE4-41B7-8FC2-1ABA298DB0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7" y="1678625"/>
            <a:ext cx="5001042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F930F-58F7-446E-B3E6-D8D676C0B02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25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03D638B-5395-4611-B79D-F33E00CD0F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DC55D859-3A5D-4B98-98D6-10DAF71909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0615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BFA2C9F0-5730-4FA9-BAE6-B005B1208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448B1EC-7F77-47DB-9233-978F67CDC8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9844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EF2F2E9-54E2-425B-8725-ABA5B094D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0" y="167861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380F4-9048-4C76-BA8D-46868F9E4D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90C08EB-2302-4A4A-A983-A3BB03712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750" y="290591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8BC002-AC59-478E-8244-ED2A7D229FEA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16553F-5F0E-4434-BC91-5FB1D7DB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750" y="4133207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98385-CC32-4269-884A-749748112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5D5F0-8E38-4F13-AD04-9C9462E4C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750" y="5360502"/>
            <a:ext cx="5054806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EE2ED0-619F-431A-B0FF-2E222D41C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5873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BFA87A-047D-45B4-8620-1D6680F54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2456" y="167861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4131-453D-479D-857A-81E0958832C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167861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E693A-B5F4-4538-B209-8CDE734227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92456" y="290591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46DCF-C4E0-4E51-B2D9-BBAD412CF9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290591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3D7D0F-E854-41DB-AEAD-63F6400827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456" y="4133207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F3DDE-5B48-4F89-A8F6-662755F6BB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4133206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CD577CF-BDB2-4E1A-A237-18B1FA753A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92456" y="5360502"/>
            <a:ext cx="499884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18AD70-76F2-4ACB-ABEC-75D29D6D7DE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38005" y="5360501"/>
            <a:ext cx="0" cy="757235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5C19FB8-D56D-4CD2-AB67-9E30845B4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52F2C35-4FB6-4154-A53F-9D1FDCF2A6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16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58959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64827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73865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686B6E-AFD9-40F3-A696-E288363DDE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35653CE-4668-4C9A-B731-A344ED107E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750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D6BA5E-D6FF-4D31-80DC-43B5101AB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28" y="1679625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671FB-B258-44AE-9DE2-37C70F8A9DEA}"/>
              </a:ext>
            </a:extLst>
          </p:cNvPr>
          <p:cNvCxnSpPr/>
          <p:nvPr userDrawn="1"/>
        </p:nvCxnSpPr>
        <p:spPr>
          <a:xfrm>
            <a:off x="1379506" y="3297760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F6B6-3472-4387-86FB-4C06FBD44315}"/>
              </a:ext>
            </a:extLst>
          </p:cNvPr>
          <p:cNvCxnSpPr/>
          <p:nvPr userDrawn="1"/>
        </p:nvCxnSpPr>
        <p:spPr>
          <a:xfrm>
            <a:off x="1379506" y="1527312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CEE9104-0139-4CA2-8BD4-CF82B3113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848" y="160870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738C5-D7A7-45B1-832D-878361464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2190" y="3356442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3500B68-F49C-4C5C-B8A8-A7EB1A0E6E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0484" y="3446824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4EA585-0816-4FD2-8297-5A0343EB6684}"/>
              </a:ext>
            </a:extLst>
          </p:cNvPr>
          <p:cNvCxnSpPr/>
          <p:nvPr userDrawn="1"/>
        </p:nvCxnSpPr>
        <p:spPr>
          <a:xfrm>
            <a:off x="1385994" y="5006589"/>
            <a:ext cx="714375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71D507-887B-476C-A5FE-7BF88022F5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678" y="5065271"/>
            <a:ext cx="557213" cy="687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6000" b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D5BB60-804D-4711-A261-054468104C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6972" y="5155653"/>
            <a:ext cx="980659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Clr>
                <a:srgbClr val="E03C31"/>
              </a:buClr>
              <a:buSzPct val="110000"/>
              <a:buFont typeface="Arial" panose="020B0604020202020204" pitchFamily="34" charset="0"/>
              <a:buNone/>
              <a:defRPr lang="en-US"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02E8AFA-8CDD-45F7-8523-FE2BBBBCDC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138" y="359241"/>
            <a:ext cx="10522943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600"/>
              </a:lnSpc>
              <a:defRPr lang="en-US" sz="4000" spc="-150" dirty="0">
                <a:solidFill>
                  <a:srgbClr val="0E0E0E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2E9AFAB-794F-4FB0-BD29-39C945B891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61" y="942390"/>
            <a:ext cx="1052294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4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332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90.xml"/><Relationship Id="rId18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80.xml"/><Relationship Id="rId21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9.xml"/><Relationship Id="rId17" Type="http://schemas.openxmlformats.org/officeDocument/2006/relationships/slideLayout" Target="../slideLayouts/slideLayout294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79.xml"/><Relationship Id="rId16" Type="http://schemas.openxmlformats.org/officeDocument/2006/relationships/slideLayout" Target="../slideLayouts/slideLayout293.xml"/><Relationship Id="rId20" Type="http://schemas.openxmlformats.org/officeDocument/2006/relationships/slideLayout" Target="../slideLayouts/slideLayout297.xml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82.xml"/><Relationship Id="rId15" Type="http://schemas.openxmlformats.org/officeDocument/2006/relationships/slideLayout" Target="../slideLayouts/slideLayout292.xml"/><Relationship Id="rId23" Type="http://schemas.openxmlformats.org/officeDocument/2006/relationships/theme" Target="../theme/theme10.xml"/><Relationship Id="rId10" Type="http://schemas.openxmlformats.org/officeDocument/2006/relationships/slideLayout" Target="../slideLayouts/slideLayout287.xml"/><Relationship Id="rId19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91.xml"/><Relationship Id="rId22" Type="http://schemas.openxmlformats.org/officeDocument/2006/relationships/slideLayout" Target="../slideLayouts/slideLayout2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04.xml"/><Relationship Id="rId15" Type="http://schemas.openxmlformats.org/officeDocument/2006/relationships/image" Target="../media/image25.svg"/><Relationship Id="rId10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Relationship Id="rId14" Type="http://schemas.openxmlformats.org/officeDocument/2006/relationships/image" Target="../media/image24.png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image" Target="../media/image4.svg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7" Type="http://schemas.openxmlformats.org/officeDocument/2006/relationships/slideLayout" Target="../slideLayouts/slideLayout318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theme" Target="../theme/theme12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5.xml"/><Relationship Id="rId13" Type="http://schemas.openxmlformats.org/officeDocument/2006/relationships/slideLayout" Target="../slideLayouts/slideLayout360.xml"/><Relationship Id="rId18" Type="http://schemas.openxmlformats.org/officeDocument/2006/relationships/slideLayout" Target="../slideLayouts/slideLayout365.xml"/><Relationship Id="rId26" Type="http://schemas.openxmlformats.org/officeDocument/2006/relationships/theme" Target="../theme/theme13.xml"/><Relationship Id="rId3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54.xml"/><Relationship Id="rId12" Type="http://schemas.openxmlformats.org/officeDocument/2006/relationships/slideLayout" Target="../slideLayouts/slideLayout359.xml"/><Relationship Id="rId17" Type="http://schemas.openxmlformats.org/officeDocument/2006/relationships/slideLayout" Target="../slideLayouts/slideLayout364.xml"/><Relationship Id="rId25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49.xml"/><Relationship Id="rId16" Type="http://schemas.openxmlformats.org/officeDocument/2006/relationships/slideLayout" Target="../slideLayouts/slideLayout363.xml"/><Relationship Id="rId20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1" Type="http://schemas.openxmlformats.org/officeDocument/2006/relationships/slideLayout" Target="../slideLayouts/slideLayout358.xml"/><Relationship Id="rId24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52.xml"/><Relationship Id="rId15" Type="http://schemas.openxmlformats.org/officeDocument/2006/relationships/slideLayout" Target="../slideLayouts/slideLayout362.xml"/><Relationship Id="rId23" Type="http://schemas.openxmlformats.org/officeDocument/2006/relationships/slideLayout" Target="../slideLayouts/slideLayout370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357.xml"/><Relationship Id="rId19" Type="http://schemas.openxmlformats.org/officeDocument/2006/relationships/slideLayout" Target="../slideLayouts/slideLayout366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Relationship Id="rId14" Type="http://schemas.openxmlformats.org/officeDocument/2006/relationships/slideLayout" Target="../slideLayouts/slideLayout361.xml"/><Relationship Id="rId22" Type="http://schemas.openxmlformats.org/officeDocument/2006/relationships/slideLayout" Target="../slideLayouts/slideLayout369.xml"/><Relationship Id="rId27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5.xml"/><Relationship Id="rId18" Type="http://schemas.openxmlformats.org/officeDocument/2006/relationships/slideLayout" Target="../slideLayouts/slideLayout390.xml"/><Relationship Id="rId26" Type="http://schemas.openxmlformats.org/officeDocument/2006/relationships/slideLayout" Target="../slideLayouts/slideLayout398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393.xml"/><Relationship Id="rId34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4.xml"/><Relationship Id="rId17" Type="http://schemas.openxmlformats.org/officeDocument/2006/relationships/slideLayout" Target="../slideLayouts/slideLayout389.xml"/><Relationship Id="rId25" Type="http://schemas.openxmlformats.org/officeDocument/2006/relationships/slideLayout" Target="../slideLayouts/slideLayout397.xml"/><Relationship Id="rId33" Type="http://schemas.openxmlformats.org/officeDocument/2006/relationships/slideLayout" Target="../slideLayouts/slideLayout405.xml"/><Relationship Id="rId38" Type="http://schemas.openxmlformats.org/officeDocument/2006/relationships/theme" Target="../theme/theme14.xml"/><Relationship Id="rId2" Type="http://schemas.openxmlformats.org/officeDocument/2006/relationships/slideLayout" Target="../slideLayouts/slideLayout374.xml"/><Relationship Id="rId16" Type="http://schemas.openxmlformats.org/officeDocument/2006/relationships/slideLayout" Target="../slideLayouts/slideLayout388.xml"/><Relationship Id="rId20" Type="http://schemas.openxmlformats.org/officeDocument/2006/relationships/slideLayout" Target="../slideLayouts/slideLayout392.xml"/><Relationship Id="rId29" Type="http://schemas.openxmlformats.org/officeDocument/2006/relationships/slideLayout" Target="../slideLayouts/slideLayout401.xml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83.xml"/><Relationship Id="rId24" Type="http://schemas.openxmlformats.org/officeDocument/2006/relationships/slideLayout" Target="../slideLayouts/slideLayout396.xml"/><Relationship Id="rId32" Type="http://schemas.openxmlformats.org/officeDocument/2006/relationships/slideLayout" Target="../slideLayouts/slideLayout404.xml"/><Relationship Id="rId37" Type="http://schemas.openxmlformats.org/officeDocument/2006/relationships/slideLayout" Target="../slideLayouts/slideLayout409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377.xml"/><Relationship Id="rId15" Type="http://schemas.openxmlformats.org/officeDocument/2006/relationships/slideLayout" Target="../slideLayouts/slideLayout387.xml"/><Relationship Id="rId23" Type="http://schemas.openxmlformats.org/officeDocument/2006/relationships/slideLayout" Target="../slideLayouts/slideLayout395.xml"/><Relationship Id="rId28" Type="http://schemas.openxmlformats.org/officeDocument/2006/relationships/slideLayout" Target="../slideLayouts/slideLayout400.xml"/><Relationship Id="rId36" Type="http://schemas.openxmlformats.org/officeDocument/2006/relationships/slideLayout" Target="../slideLayouts/slideLayout408.xml"/><Relationship Id="rId10" Type="http://schemas.openxmlformats.org/officeDocument/2006/relationships/slideLayout" Target="../slideLayouts/slideLayout382.xml"/><Relationship Id="rId19" Type="http://schemas.openxmlformats.org/officeDocument/2006/relationships/slideLayout" Target="../slideLayouts/slideLayout391.xml"/><Relationship Id="rId31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81.xml"/><Relationship Id="rId14" Type="http://schemas.openxmlformats.org/officeDocument/2006/relationships/slideLayout" Target="../slideLayouts/slideLayout386.xml"/><Relationship Id="rId22" Type="http://schemas.openxmlformats.org/officeDocument/2006/relationships/slideLayout" Target="../slideLayouts/slideLayout394.xml"/><Relationship Id="rId27" Type="http://schemas.openxmlformats.org/officeDocument/2006/relationships/slideLayout" Target="../slideLayouts/slideLayout399.xml"/><Relationship Id="rId30" Type="http://schemas.openxmlformats.org/officeDocument/2006/relationships/slideLayout" Target="../slideLayouts/slideLayout402.xml"/><Relationship Id="rId35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13" Type="http://schemas.openxmlformats.org/officeDocument/2006/relationships/slideLayout" Target="../slideLayouts/slideLayout422.xml"/><Relationship Id="rId18" Type="http://schemas.openxmlformats.org/officeDocument/2006/relationships/slideLayout" Target="../slideLayouts/slideLayout427.xml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412.xml"/><Relationship Id="rId21" Type="http://schemas.openxmlformats.org/officeDocument/2006/relationships/slideLayout" Target="../slideLayouts/slideLayout430.xml"/><Relationship Id="rId7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21.xml"/><Relationship Id="rId17" Type="http://schemas.openxmlformats.org/officeDocument/2006/relationships/slideLayout" Target="../slideLayouts/slideLayout426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411.xml"/><Relationship Id="rId16" Type="http://schemas.openxmlformats.org/officeDocument/2006/relationships/slideLayout" Target="../slideLayouts/slideLayout425.xml"/><Relationship Id="rId20" Type="http://schemas.openxmlformats.org/officeDocument/2006/relationships/slideLayout" Target="../slideLayouts/slideLayout429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20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14.xml"/><Relationship Id="rId15" Type="http://schemas.openxmlformats.org/officeDocument/2006/relationships/slideLayout" Target="../slideLayouts/slideLayout424.xml"/><Relationship Id="rId23" Type="http://schemas.openxmlformats.org/officeDocument/2006/relationships/slideLayout" Target="../slideLayouts/slideLayout432.xml"/><Relationship Id="rId10" Type="http://schemas.openxmlformats.org/officeDocument/2006/relationships/slideLayout" Target="../slideLayouts/slideLayout419.xml"/><Relationship Id="rId19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Relationship Id="rId14" Type="http://schemas.openxmlformats.org/officeDocument/2006/relationships/slideLayout" Target="../slideLayouts/slideLayout423.xml"/><Relationship Id="rId22" Type="http://schemas.openxmlformats.org/officeDocument/2006/relationships/slideLayout" Target="../slideLayouts/slideLayout43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55" Type="http://schemas.openxmlformats.org/officeDocument/2006/relationships/slideLayout" Target="../slideLayouts/slideLayout95.xml"/><Relationship Id="rId6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slideLayout" Target="../slideLayouts/slideLayout93.xml"/><Relationship Id="rId58" Type="http://schemas.openxmlformats.org/officeDocument/2006/relationships/slideLayout" Target="../slideLayouts/slideLayout9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45.xml"/><Relationship Id="rId61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56" Type="http://schemas.openxmlformats.org/officeDocument/2006/relationships/slideLayout" Target="../slideLayouts/slideLayout96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59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slideLayout" Target="../slideLayouts/slideLayout94.xml"/><Relationship Id="rId6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Relationship Id="rId57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slideLayout" Target="../slideLayouts/slideLayout92.xml"/><Relationship Id="rId60" Type="http://schemas.openxmlformats.org/officeDocument/2006/relationships/slideLayout" Target="../slideLayouts/slideLayout10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Relationship Id="rId27" Type="http://schemas.openxmlformats.org/officeDocument/2006/relationships/image" Target="../media/image4.sv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9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61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37" Type="http://schemas.openxmlformats.org/officeDocument/2006/relationships/slideLayout" Target="../slideLayouts/slideLayout164.xml"/><Relationship Id="rId40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36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43" Type="http://schemas.openxmlformats.org/officeDocument/2006/relationships/image" Target="../media/image4.svg"/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77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201.xml"/><Relationship Id="rId26" Type="http://schemas.openxmlformats.org/officeDocument/2006/relationships/slideLayout" Target="../slideLayouts/slideLayout209.xml"/><Relationship Id="rId39" Type="http://schemas.openxmlformats.org/officeDocument/2006/relationships/slideLayout" Target="../slideLayouts/slideLayout222.xml"/><Relationship Id="rId21" Type="http://schemas.openxmlformats.org/officeDocument/2006/relationships/slideLayout" Target="../slideLayouts/slideLayout204.xml"/><Relationship Id="rId34" Type="http://schemas.openxmlformats.org/officeDocument/2006/relationships/slideLayout" Target="../slideLayouts/slideLayout217.xml"/><Relationship Id="rId42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29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24" Type="http://schemas.openxmlformats.org/officeDocument/2006/relationships/slideLayout" Target="../slideLayouts/slideLayout207.xml"/><Relationship Id="rId32" Type="http://schemas.openxmlformats.org/officeDocument/2006/relationships/slideLayout" Target="../slideLayouts/slideLayout215.xml"/><Relationship Id="rId37" Type="http://schemas.openxmlformats.org/officeDocument/2006/relationships/slideLayout" Target="../slideLayouts/slideLayout220.xml"/><Relationship Id="rId40" Type="http://schemas.openxmlformats.org/officeDocument/2006/relationships/slideLayout" Target="../slideLayouts/slideLayout223.xml"/><Relationship Id="rId45" Type="http://schemas.openxmlformats.org/officeDocument/2006/relationships/image" Target="../media/image4.svg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23" Type="http://schemas.openxmlformats.org/officeDocument/2006/relationships/slideLayout" Target="../slideLayouts/slideLayout206.xml"/><Relationship Id="rId28" Type="http://schemas.openxmlformats.org/officeDocument/2006/relationships/slideLayout" Target="../slideLayouts/slideLayout211.xml"/><Relationship Id="rId36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202.xml"/><Relationship Id="rId31" Type="http://schemas.openxmlformats.org/officeDocument/2006/relationships/slideLayout" Target="../slideLayouts/slideLayout214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Relationship Id="rId22" Type="http://schemas.openxmlformats.org/officeDocument/2006/relationships/slideLayout" Target="../slideLayouts/slideLayout205.xml"/><Relationship Id="rId27" Type="http://schemas.openxmlformats.org/officeDocument/2006/relationships/slideLayout" Target="../slideLayouts/slideLayout210.xml"/><Relationship Id="rId30" Type="http://schemas.openxmlformats.org/officeDocument/2006/relationships/slideLayout" Target="../slideLayouts/slideLayout213.xml"/><Relationship Id="rId35" Type="http://schemas.openxmlformats.org/officeDocument/2006/relationships/slideLayout" Target="../slideLayouts/slideLayout218.xml"/><Relationship Id="rId43" Type="http://schemas.openxmlformats.org/officeDocument/2006/relationships/theme" Target="../theme/theme6.xml"/><Relationship Id="rId8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5" Type="http://schemas.openxmlformats.org/officeDocument/2006/relationships/slideLayout" Target="../slideLayouts/slideLayout208.xml"/><Relationship Id="rId33" Type="http://schemas.openxmlformats.org/officeDocument/2006/relationships/slideLayout" Target="../slideLayouts/slideLayout216.xml"/><Relationship Id="rId38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03.xml"/><Relationship Id="rId41" Type="http://schemas.openxmlformats.org/officeDocument/2006/relationships/slideLayout" Target="../slideLayouts/slideLayout22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26" Type="http://schemas.openxmlformats.org/officeDocument/2006/relationships/slideLayout" Target="../slideLayouts/slideLayout251.xml"/><Relationship Id="rId21" Type="http://schemas.openxmlformats.org/officeDocument/2006/relationships/slideLayout" Target="../slideLayouts/slideLayout246.xml"/><Relationship Id="rId34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58.xml"/><Relationship Id="rId38" Type="http://schemas.openxmlformats.org/officeDocument/2006/relationships/image" Target="../media/image4.svg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57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slideLayout" Target="../slideLayouts/slideLayout253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31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52.xml"/><Relationship Id="rId30" Type="http://schemas.openxmlformats.org/officeDocument/2006/relationships/slideLayout" Target="../slideLayouts/slideLayout255.xml"/><Relationship Id="rId35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2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5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27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3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6F6F6F"/>
                </a:solidFill>
                <a:latin typeface="Helvetica Now Display" panose="020B0504030202020204" pitchFamily="34" charset="0"/>
              </a:rPr>
              <a:t>© 2025  Manhattan Associates, Inc. Strictly confidential. Not for distribution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2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718" r:id="rId3"/>
    <p:sldLayoutId id="2147483779" r:id="rId4"/>
    <p:sldLayoutId id="2147483674" r:id="rId5"/>
    <p:sldLayoutId id="2147483781" r:id="rId6"/>
    <p:sldLayoutId id="2147483782" r:id="rId7"/>
    <p:sldLayoutId id="2147483784" r:id="rId8"/>
    <p:sldLayoutId id="2147483785" r:id="rId9"/>
    <p:sldLayoutId id="2147483786" r:id="rId10"/>
    <p:sldLayoutId id="2147483787" r:id="rId11"/>
    <p:sldLayoutId id="2147483789" r:id="rId12"/>
    <p:sldLayoutId id="2147483791" r:id="rId13"/>
    <p:sldLayoutId id="2147483811" r:id="rId14"/>
    <p:sldLayoutId id="2147483792" r:id="rId15"/>
    <p:sldLayoutId id="2147483790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2" r:id="rId24"/>
    <p:sldLayoutId id="2147483803" r:id="rId25"/>
    <p:sldLayoutId id="2147483800" r:id="rId26"/>
    <p:sldLayoutId id="2147483801" r:id="rId27"/>
    <p:sldLayoutId id="2147483804" r:id="rId28"/>
    <p:sldLayoutId id="2147483806" r:id="rId29"/>
    <p:sldLayoutId id="2147483807" r:id="rId30"/>
    <p:sldLayoutId id="2147483808" r:id="rId31"/>
    <p:sldLayoutId id="2147483809" r:id="rId32"/>
    <p:sldLayoutId id="2147483810" r:id="rId33"/>
    <p:sldLayoutId id="2147483720" r:id="rId34"/>
    <p:sldLayoutId id="2147483723" r:id="rId35"/>
    <p:sldLayoutId id="2147483735" r:id="rId36"/>
    <p:sldLayoutId id="2147483738" r:id="rId37"/>
    <p:sldLayoutId id="2147483826" r:id="rId38"/>
    <p:sldLayoutId id="2147483827" r:id="rId39"/>
    <p:sldLayoutId id="2147484274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23452" y="1857105"/>
            <a:ext cx="26725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rgbClr val="6F6F6F"/>
                </a:solidFill>
                <a:latin typeface="Helvetica Now Display" panose="020B0504030202020204" pitchFamily="34" charset="0"/>
              </a:rPr>
              <a:t>©2025 Manhattan Associates, Inc. Strictly confidential. Not for distribution</a:t>
            </a:r>
            <a:r>
              <a:rPr lang="en-US" sz="60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13FB990-7EAA-6588-27CB-3EAAC0EE8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7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  <p:sldLayoutId id="2147484289" r:id="rId13"/>
    <p:sldLayoutId id="2147484290" r:id="rId14"/>
    <p:sldLayoutId id="2147484291" r:id="rId15"/>
    <p:sldLayoutId id="2147484292" r:id="rId16"/>
    <p:sldLayoutId id="2147484293" r:id="rId17"/>
    <p:sldLayoutId id="2147484294" r:id="rId18"/>
    <p:sldLayoutId id="2147484295" r:id="rId19"/>
    <p:sldLayoutId id="2147484296" r:id="rId20"/>
    <p:sldLayoutId id="2147484297" r:id="rId21"/>
    <p:sldLayoutId id="2147484298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003F2-C0B6-AF4F-96BB-0AB7B177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0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0E868-C5E4-BA47-B456-B368017DD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Level 1 Style</a:t>
            </a:r>
          </a:p>
          <a:p>
            <a:pPr lvl="1"/>
            <a:r>
              <a:rPr lang="en-US" dirty="0"/>
              <a:t>Level 2 Style</a:t>
            </a:r>
          </a:p>
          <a:p>
            <a:pPr lvl="2"/>
            <a:r>
              <a:rPr lang="en-US" dirty="0"/>
              <a:t>Level 3 Style</a:t>
            </a:r>
          </a:p>
          <a:p>
            <a:pPr lvl="3"/>
            <a:r>
              <a:rPr lang="en-US" dirty="0"/>
              <a:t>Level 4 Style</a:t>
            </a:r>
          </a:p>
          <a:p>
            <a:pPr lvl="4"/>
            <a:r>
              <a:rPr lang="en-US" dirty="0"/>
              <a:t>Level 5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B0053-9957-A848-B44A-E2C041FFC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12852EDA-2E01-FD4F-8339-D7F3A0D2CDB5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A653-6DD8-1D43-97CC-8AA958AB5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3D76B-5676-CD48-B63C-552B96EE5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24A6DC46-C19C-4543-B559-DCF428B6C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accent5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000" b="1" i="0" kern="1200">
          <a:solidFill>
            <a:schemeClr val="tx2"/>
          </a:solidFill>
          <a:latin typeface="Montserrat" pitchFamily="2" charset="77"/>
          <a:ea typeface="+mn-ea"/>
          <a:cs typeface="+mn-cs"/>
        </a:defRPr>
      </a:lvl1pPr>
      <a:lvl2pPr marL="7938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rgbClr val="71768D"/>
          </a:solidFill>
          <a:latin typeface="Montserrat Medium" pitchFamily="2" charset="77"/>
          <a:ea typeface="+mn-ea"/>
          <a:cs typeface="+mn-cs"/>
        </a:defRPr>
      </a:lvl2pPr>
      <a:lvl3pPr marL="7938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71768D"/>
          </a:solidFill>
          <a:latin typeface="Montserrat" pitchFamily="2" charset="77"/>
          <a:ea typeface="+mn-ea"/>
          <a:cs typeface="+mn-cs"/>
        </a:defRPr>
      </a:lvl3pPr>
      <a:lvl4pPr marL="261938" indent="-261938" algn="l" defTabSz="914400" rtl="0" eaLnBrk="1" latinLnBrk="0" hangingPunct="1">
        <a:lnSpc>
          <a:spcPct val="20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1400" kern="1200">
          <a:solidFill>
            <a:srgbClr val="71768D"/>
          </a:solidFill>
          <a:latin typeface="Montserrat" pitchFamily="2" charset="77"/>
          <a:ea typeface="+mn-ea"/>
          <a:cs typeface="+mn-cs"/>
        </a:defRPr>
      </a:lvl4pPr>
      <a:lvl5pPr marL="261938" indent="-261938" algn="l" defTabSz="914400" rtl="0" eaLnBrk="1" latinLnBrk="0" hangingPunct="1">
        <a:lnSpc>
          <a:spcPct val="150000"/>
        </a:lnSpc>
        <a:spcBef>
          <a:spcPts val="500"/>
        </a:spcBef>
        <a:buClr>
          <a:schemeClr val="accent1"/>
        </a:buClr>
        <a:buSzPct val="125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tabLst/>
        <a:defRPr sz="1400" kern="1200">
          <a:solidFill>
            <a:srgbClr val="71768D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A0CB25E-9F08-4171-B0FC-8FB989B385A9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2022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55579D3-FFBD-482B-AC98-0F3C04C3D236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192BFAE-C400-4040-960C-85B0824E5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03F697-CD0A-4735-B951-F1B4DF21E9F4}"/>
              </a:ext>
            </a:extLst>
          </p:cNvPr>
          <p:cNvSpPr/>
          <p:nvPr userDrawn="1"/>
        </p:nvSpPr>
        <p:spPr>
          <a:xfrm>
            <a:off x="0" y="0"/>
            <a:ext cx="11544300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2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  <p:sldLayoutId id="2147484328" r:id="rId14"/>
    <p:sldLayoutId id="2147484329" r:id="rId15"/>
    <p:sldLayoutId id="2147484330" r:id="rId16"/>
    <p:sldLayoutId id="2147484331" r:id="rId17"/>
    <p:sldLayoutId id="2147484332" r:id="rId18"/>
    <p:sldLayoutId id="2147484333" r:id="rId19"/>
    <p:sldLayoutId id="2147484334" r:id="rId20"/>
    <p:sldLayoutId id="2147484335" r:id="rId21"/>
    <p:sldLayoutId id="2147484336" r:id="rId22"/>
    <p:sldLayoutId id="2147484337" r:id="rId23"/>
    <p:sldLayoutId id="2147484338" r:id="rId24"/>
    <p:sldLayoutId id="2147484339" r:id="rId25"/>
    <p:sldLayoutId id="2147484340" r:id="rId26"/>
    <p:sldLayoutId id="2147484341" r:id="rId27"/>
    <p:sldLayoutId id="2147484342" r:id="rId28"/>
    <p:sldLayoutId id="2147484343" r:id="rId29"/>
    <p:sldLayoutId id="2147484344" r:id="rId30"/>
    <p:sldLayoutId id="2147484345" r:id="rId31"/>
    <p:sldLayoutId id="2147484346" r:id="rId32"/>
    <p:sldLayoutId id="2147484347" r:id="rId33"/>
    <p:sldLayoutId id="2147484348" r:id="rId34"/>
    <p:sldLayoutId id="2147484349" r:id="rId35"/>
    <p:sldLayoutId id="214748435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i="0" kern="1200" dirty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None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587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Tx/>
        <a:buSzPct val="120000"/>
        <a:buFont typeface="Wingdings" panose="05000000000000000000" pitchFamily="2" charset="2"/>
        <a:buChar char="§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98463" indent="-227013" algn="l" defTabSz="914400" rtl="0" eaLnBrk="1" latinLnBrk="0" hangingPunct="1">
        <a:lnSpc>
          <a:spcPct val="89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−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47713" indent="-227013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5988" indent="-168275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400" b="0" i="0" kern="1200" baseline="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73188" indent="-19526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43050" indent="-15081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  <p15:guide id="2" pos="3840">
          <p15:clr>
            <a:srgbClr val="F26B43"/>
          </p15:clr>
        </p15:guide>
        <p15:guide id="3" pos="2400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4152">
          <p15:clr>
            <a:srgbClr val="F26B43"/>
          </p15:clr>
        </p15:guide>
        <p15:guide id="6" orient="horz" pos="168">
          <p15:clr>
            <a:srgbClr val="F26B43"/>
          </p15:clr>
        </p15:guide>
        <p15:guide id="7" pos="2128">
          <p15:clr>
            <a:srgbClr val="F26B43"/>
          </p15:clr>
        </p15:guide>
        <p15:guide id="8" orient="horz" pos="793">
          <p15:clr>
            <a:srgbClr val="F26B43"/>
          </p15:clr>
        </p15:guide>
        <p15:guide id="9" pos="2480">
          <p15:clr>
            <a:srgbClr val="F26B43"/>
          </p15:clr>
        </p15:guide>
        <p15:guide id="10" pos="2320">
          <p15:clr>
            <a:srgbClr val="F26B43"/>
          </p15:clr>
        </p15:guide>
        <p15:guide id="11" pos="7536">
          <p15:clr>
            <a:srgbClr val="F26B43"/>
          </p15:clr>
        </p15:guide>
        <p15:guide id="12" pos="7272">
          <p15:clr>
            <a:srgbClr val="547EBF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rgbClr val="6F6F6F"/>
                </a:solidFill>
                <a:latin typeface="Helvetica Now Display" panose="020B0504030202020204" pitchFamily="34" charset="0"/>
              </a:rPr>
              <a:t>©2025  Manhattan Associates, Inc. Strictly confidential. Not for distribution</a:t>
            </a:r>
            <a:r>
              <a:rPr lang="en-US" sz="60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2C7608D-DC6E-36F9-BB2B-D3C881E54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9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  <p:sldLayoutId id="2147484366" r:id="rId15"/>
    <p:sldLayoutId id="2147484367" r:id="rId16"/>
    <p:sldLayoutId id="2147484368" r:id="rId17"/>
    <p:sldLayoutId id="2147484369" r:id="rId18"/>
    <p:sldLayoutId id="2147484370" r:id="rId19"/>
    <p:sldLayoutId id="2147484371" r:id="rId20"/>
    <p:sldLayoutId id="2147484372" r:id="rId21"/>
    <p:sldLayoutId id="2147484373" r:id="rId22"/>
    <p:sldLayoutId id="2147484374" r:id="rId23"/>
    <p:sldLayoutId id="2147484375" r:id="rId24"/>
    <p:sldLayoutId id="2147484376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210142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8513" t="18798" r="10022" b="29399"/>
          <a:stretch/>
        </p:blipFill>
        <p:spPr>
          <a:xfrm>
            <a:off x="11662694" y="6358225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rgbClr val="6F6F6F"/>
                </a:solidFill>
                <a:latin typeface="Helvetica Now Display" panose="020B0504030202020204" pitchFamily="34" charset="0"/>
              </a:rPr>
              <a:t>©2025  Manhattan Associates, Inc. Strictly confidential. Not for distribution</a:t>
            </a:r>
            <a:r>
              <a:rPr lang="en-US" sz="60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31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  <p:sldLayoutId id="2147484390" r:id="rId12"/>
    <p:sldLayoutId id="2147484391" r:id="rId13"/>
    <p:sldLayoutId id="2147484392" r:id="rId14"/>
    <p:sldLayoutId id="2147484393" r:id="rId15"/>
    <p:sldLayoutId id="2147484394" r:id="rId16"/>
    <p:sldLayoutId id="2147484395" r:id="rId17"/>
    <p:sldLayoutId id="2147484396" r:id="rId18"/>
    <p:sldLayoutId id="2147484397" r:id="rId19"/>
    <p:sldLayoutId id="2147484398" r:id="rId20"/>
    <p:sldLayoutId id="2147484399" r:id="rId21"/>
    <p:sldLayoutId id="2147484400" r:id="rId22"/>
    <p:sldLayoutId id="2147484401" r:id="rId23"/>
    <p:sldLayoutId id="2147484402" r:id="rId24"/>
    <p:sldLayoutId id="2147484403" r:id="rId25"/>
    <p:sldLayoutId id="2147484404" r:id="rId26"/>
    <p:sldLayoutId id="2147484405" r:id="rId27"/>
    <p:sldLayoutId id="2147484406" r:id="rId28"/>
    <p:sldLayoutId id="2147484407" r:id="rId29"/>
    <p:sldLayoutId id="2147484408" r:id="rId30"/>
    <p:sldLayoutId id="2147484409" r:id="rId31"/>
    <p:sldLayoutId id="2147484410" r:id="rId32"/>
    <p:sldLayoutId id="2147484411" r:id="rId33"/>
    <p:sldLayoutId id="2147484412" r:id="rId34"/>
    <p:sldLayoutId id="2147484413" r:id="rId35"/>
    <p:sldLayoutId id="2147484414" r:id="rId36"/>
    <p:sldLayoutId id="2147484415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21CD3E4-51FE-4789-8486-E345679FEBCD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2024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74DD2F-4AC7-4F97-87E3-DCBCD59A64BC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 dirty="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43DE6C-DEF1-4E30-B9E3-09CB41D47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9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  <p:sldLayoutId id="2147484428" r:id="rId12"/>
    <p:sldLayoutId id="2147484429" r:id="rId13"/>
    <p:sldLayoutId id="2147484430" r:id="rId14"/>
    <p:sldLayoutId id="2147484431" r:id="rId15"/>
    <p:sldLayoutId id="2147484432" r:id="rId16"/>
    <p:sldLayoutId id="2147484433" r:id="rId17"/>
    <p:sldLayoutId id="2147484434" r:id="rId18"/>
    <p:sldLayoutId id="2147484435" r:id="rId19"/>
    <p:sldLayoutId id="2147484436" r:id="rId20"/>
    <p:sldLayoutId id="2147484437" r:id="rId21"/>
    <p:sldLayoutId id="2147484438" r:id="rId22"/>
    <p:sldLayoutId id="2147484439" r:id="rId23"/>
  </p:sldLayoutIdLst>
  <p:transition spd="med">
    <p:fade/>
  </p:transition>
  <p:hf hdr="0"/>
  <p:txStyles>
    <p:titleStyle>
      <a:lvl1pPr algn="l" rtl="0" fontAlgn="base">
        <a:lnSpc>
          <a:spcPts val="4500"/>
        </a:lnSpc>
        <a:spcBef>
          <a:spcPct val="0"/>
        </a:spcBef>
        <a:spcAft>
          <a:spcPct val="0"/>
        </a:spcAft>
        <a:defRPr sz="3600" b="1" kern="1200" cap="all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 cap="all">
          <a:solidFill>
            <a:schemeClr val="bg1"/>
          </a:solidFill>
          <a:latin typeface="+mn-lt"/>
          <a:ea typeface="+mn-ea"/>
          <a:cs typeface="+mn-cs"/>
        </a:defRPr>
      </a:lvl1pPr>
      <a:lvl2pPr marL="4572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A0CB25E-9F08-4171-B0FC-8FB989B385A9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55579D3-FFBD-482B-AC98-0F3C04C3D236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192BFAE-C400-4040-960C-85B0824E5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03F697-CD0A-4735-B951-F1B4DF21E9F4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  <p:sldLayoutId id="2147483892" r:id="rId38"/>
    <p:sldLayoutId id="2147483893" r:id="rId39"/>
    <p:sldLayoutId id="2147483894" r:id="rId40"/>
    <p:sldLayoutId id="2147483895" r:id="rId41"/>
    <p:sldLayoutId id="2147483896" r:id="rId42"/>
    <p:sldLayoutId id="2147483897" r:id="rId43"/>
    <p:sldLayoutId id="2147483898" r:id="rId44"/>
    <p:sldLayoutId id="2147483899" r:id="rId45"/>
    <p:sldLayoutId id="2147483900" r:id="rId46"/>
    <p:sldLayoutId id="2147483901" r:id="rId47"/>
    <p:sldLayoutId id="2147483902" r:id="rId48"/>
    <p:sldLayoutId id="2147483903" r:id="rId49"/>
    <p:sldLayoutId id="2147483904" r:id="rId50"/>
    <p:sldLayoutId id="2147483905" r:id="rId51"/>
    <p:sldLayoutId id="2147483906" r:id="rId52"/>
    <p:sldLayoutId id="2147483907" r:id="rId53"/>
    <p:sldLayoutId id="2147483908" r:id="rId54"/>
    <p:sldLayoutId id="2147483909" r:id="rId55"/>
    <p:sldLayoutId id="2147483910" r:id="rId56"/>
    <p:sldLayoutId id="2147483911" r:id="rId57"/>
    <p:sldLayoutId id="2147483912" r:id="rId58"/>
    <p:sldLayoutId id="2147483913" r:id="rId59"/>
    <p:sldLayoutId id="2147483914" r:id="rId60"/>
    <p:sldLayoutId id="2147483915" r:id="rId61"/>
    <p:sldLayoutId id="2147483916" r:id="rId62"/>
    <p:sldLayoutId id="2147483917" r:id="rId6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i="0" kern="1200" dirty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None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587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Tx/>
        <a:buSzPct val="120000"/>
        <a:buFont typeface="Wingdings" panose="05000000000000000000" pitchFamily="2" charset="2"/>
        <a:buChar char="§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98463" indent="-227013" algn="l" defTabSz="914400" rtl="0" eaLnBrk="1" latinLnBrk="0" hangingPunct="1">
        <a:lnSpc>
          <a:spcPct val="89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−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47713" indent="-227013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5988" indent="-168275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400" b="0" i="0" kern="1200" baseline="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73188" indent="-19526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43050" indent="-15081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  <p15:guide id="2" pos="3840">
          <p15:clr>
            <a:srgbClr val="F26B43"/>
          </p15:clr>
        </p15:guide>
        <p15:guide id="3" pos="2400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4152">
          <p15:clr>
            <a:srgbClr val="F26B43"/>
          </p15:clr>
        </p15:guide>
        <p15:guide id="6" orient="horz" pos="168">
          <p15:clr>
            <a:srgbClr val="F26B43"/>
          </p15:clr>
        </p15:guide>
        <p15:guide id="7" pos="2128">
          <p15:clr>
            <a:srgbClr val="F26B43"/>
          </p15:clr>
        </p15:guide>
        <p15:guide id="8" orient="horz" pos="793">
          <p15:clr>
            <a:srgbClr val="F26B43"/>
          </p15:clr>
        </p15:guide>
        <p15:guide id="9" pos="2480">
          <p15:clr>
            <a:srgbClr val="F26B43"/>
          </p15:clr>
        </p15:guide>
        <p15:guide id="10" pos="23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74DD2F-4AC7-4F97-87E3-DCBCD59A64BC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43DE6C-DEF1-4E30-B9E3-09CB41D47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9073A77-B2DE-9892-2450-D0CE5F2C58FC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59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4" r:id="rId23"/>
    <p:sldLayoutId id="2147483980" r:id="rId24"/>
  </p:sldLayoutIdLst>
  <p:transition spd="med">
    <p:fade/>
  </p:transition>
  <p:hf hdr="0"/>
  <p:txStyles>
    <p:titleStyle>
      <a:lvl1pPr algn="l" rtl="0" fontAlgn="base">
        <a:lnSpc>
          <a:spcPts val="4500"/>
        </a:lnSpc>
        <a:spcBef>
          <a:spcPct val="0"/>
        </a:spcBef>
        <a:spcAft>
          <a:spcPct val="0"/>
        </a:spcAft>
        <a:defRPr sz="3600" b="1" kern="1200" cap="all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 cap="all">
          <a:solidFill>
            <a:schemeClr val="bg1"/>
          </a:solidFill>
          <a:latin typeface="+mn-lt"/>
          <a:ea typeface="+mn-ea"/>
          <a:cs typeface="+mn-cs"/>
        </a:defRPr>
      </a:lvl1pPr>
      <a:lvl2pPr marL="4572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94" y="113888"/>
            <a:ext cx="385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D95D4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6D95D4"/>
                </a:solidFill>
                <a:latin typeface="Helvetica Now Display" panose="020B0504030202020204" pitchFamily="34" charset="0"/>
              </a:rPr>
              <a:t>© 2025  Manhattan Associates, Inc. Strictly confidential. Not for distribution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11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  <p:sldLayoutId id="2147483945" r:id="rId26"/>
    <p:sldLayoutId id="2147483946" r:id="rId27"/>
    <p:sldLayoutId id="2147483947" r:id="rId28"/>
    <p:sldLayoutId id="2147483948" r:id="rId29"/>
    <p:sldLayoutId id="2147483949" r:id="rId30"/>
    <p:sldLayoutId id="2147483950" r:id="rId31"/>
    <p:sldLayoutId id="2147483951" r:id="rId32"/>
    <p:sldLayoutId id="2147483952" r:id="rId33"/>
    <p:sldLayoutId id="2147483953" r:id="rId34"/>
    <p:sldLayoutId id="2147483954" r:id="rId35"/>
    <p:sldLayoutId id="2147483955" r:id="rId36"/>
    <p:sldLayoutId id="2147483956" r:id="rId37"/>
    <p:sldLayoutId id="2147483957" r:id="rId38"/>
    <p:sldLayoutId id="2147483958" r:id="rId39"/>
    <p:sldLayoutId id="2147483959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6F6F6F"/>
                </a:solidFill>
                <a:latin typeface="Helvetica Now Display" panose="020B0504030202020204" pitchFamily="34" charset="0"/>
              </a:rPr>
              <a:t>© 2025  Manhattan Associates, Inc. Strictly confidential. Not for distribution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001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21CD3E4-51FE-4789-8486-E345679FEBCD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74DD2F-4AC7-4F97-87E3-DCBCD59A64BC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43DE6C-DEF1-4E30-B9E3-09CB41D47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7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  <p:sldLayoutId id="2147484024" r:id="rId33"/>
    <p:sldLayoutId id="2147484025" r:id="rId34"/>
    <p:sldLayoutId id="2147484026" r:id="rId35"/>
    <p:sldLayoutId id="2147484027" r:id="rId36"/>
    <p:sldLayoutId id="2147484028" r:id="rId37"/>
    <p:sldLayoutId id="2147484029" r:id="rId38"/>
    <p:sldLayoutId id="2147484030" r:id="rId39"/>
    <p:sldLayoutId id="2147484031" r:id="rId40"/>
    <p:sldLayoutId id="2147484032" r:id="rId41"/>
    <p:sldLayoutId id="2147484033" r:id="rId42"/>
  </p:sldLayoutIdLst>
  <p:transition spd="med">
    <p:fade/>
  </p:transition>
  <p:hf hdr="0"/>
  <p:txStyles>
    <p:titleStyle>
      <a:lvl1pPr algn="l" rtl="0" fontAlgn="base">
        <a:lnSpc>
          <a:spcPts val="4500"/>
        </a:lnSpc>
        <a:spcBef>
          <a:spcPct val="0"/>
        </a:spcBef>
        <a:spcAft>
          <a:spcPct val="0"/>
        </a:spcAft>
        <a:defRPr sz="3600" b="1" kern="1200" cap="all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 cap="all">
          <a:solidFill>
            <a:schemeClr val="bg1"/>
          </a:solidFill>
          <a:latin typeface="+mn-lt"/>
          <a:ea typeface="+mn-ea"/>
          <a:cs typeface="+mn-cs"/>
        </a:defRPr>
      </a:lvl1pPr>
      <a:lvl2pPr marL="4572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21CD3E4-51FE-4789-8486-E345679FEBCD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74DD2F-4AC7-4F97-87E3-DCBCD59A64BC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43DE6C-DEF1-4E30-B9E3-09CB41D47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  <p:sldLayoutId id="2147484087" r:id="rId12"/>
    <p:sldLayoutId id="2147484088" r:id="rId13"/>
    <p:sldLayoutId id="2147484089" r:id="rId14"/>
    <p:sldLayoutId id="2147484090" r:id="rId15"/>
    <p:sldLayoutId id="2147484091" r:id="rId16"/>
    <p:sldLayoutId id="2147484092" r:id="rId17"/>
    <p:sldLayoutId id="2147484093" r:id="rId18"/>
    <p:sldLayoutId id="2147484094" r:id="rId19"/>
    <p:sldLayoutId id="2147484095" r:id="rId20"/>
    <p:sldLayoutId id="2147484096" r:id="rId21"/>
    <p:sldLayoutId id="2147484097" r:id="rId22"/>
    <p:sldLayoutId id="2147484098" r:id="rId23"/>
    <p:sldLayoutId id="2147484100" r:id="rId24"/>
    <p:sldLayoutId id="2147484101" r:id="rId25"/>
    <p:sldLayoutId id="2147484102" r:id="rId26"/>
    <p:sldLayoutId id="2147484103" r:id="rId27"/>
    <p:sldLayoutId id="2147484104" r:id="rId28"/>
    <p:sldLayoutId id="2147484105" r:id="rId29"/>
    <p:sldLayoutId id="2147484106" r:id="rId30"/>
    <p:sldLayoutId id="2147484109" r:id="rId31"/>
    <p:sldLayoutId id="2147484110" r:id="rId32"/>
    <p:sldLayoutId id="2147484111" r:id="rId33"/>
    <p:sldLayoutId id="2147484112" r:id="rId34"/>
    <p:sldLayoutId id="2147484114" r:id="rId35"/>
  </p:sldLayoutIdLst>
  <p:transition spd="med">
    <p:fade/>
  </p:transition>
  <p:hf hdr="0"/>
  <p:txStyles>
    <p:titleStyle>
      <a:lvl1pPr algn="l" rtl="0" fontAlgn="base">
        <a:lnSpc>
          <a:spcPts val="4500"/>
        </a:lnSpc>
        <a:spcBef>
          <a:spcPct val="0"/>
        </a:spcBef>
        <a:spcAft>
          <a:spcPct val="0"/>
        </a:spcAft>
        <a:defRPr sz="3600" b="1" kern="1200" cap="all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fontAlgn="base">
        <a:lnSpc>
          <a:spcPts val="4500"/>
        </a:lnSpc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600" kern="1200" cap="all">
          <a:solidFill>
            <a:schemeClr val="bg1"/>
          </a:solidFill>
          <a:latin typeface="+mn-lt"/>
          <a:ea typeface="+mn-ea"/>
          <a:cs typeface="+mn-cs"/>
        </a:defRPr>
      </a:lvl1pPr>
      <a:lvl2pPr marL="4572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A0CB25E-9F08-4171-B0FC-8FB989B385A9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065626" y="2176486"/>
            <a:ext cx="3575774" cy="256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2025 Manhattan Associates, Inc. Strictly confidential. Not for distribution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55579D3-FFBD-482B-AC98-0F3C04C3D236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644975" y="215432"/>
            <a:ext cx="449940" cy="2516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5FCB0516-CE4C-8B41-AB22-708F959256C4}" type="slidenum">
              <a:rPr lang="en-US" altLang="en-US" sz="1000" smtClean="0">
                <a:solidFill>
                  <a:srgbClr val="214071"/>
                </a:solidFill>
                <a:latin typeface="+mn-lt"/>
              </a:rPr>
              <a:pPr algn="ctr"/>
              <a:t>‹#›</a:t>
            </a:fld>
            <a:endParaRPr lang="en-US" altLang="en-US" sz="1000">
              <a:solidFill>
                <a:srgbClr val="214071"/>
              </a:solidFill>
              <a:latin typeface="+mn-l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192BFAE-C400-4040-960C-85B0824E5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03F697-CD0A-4735-B951-F1B4DF21E9F4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9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i="0" kern="1200" dirty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None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587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Tx/>
        <a:buSzPct val="120000"/>
        <a:buFont typeface="Wingdings" panose="05000000000000000000" pitchFamily="2" charset="2"/>
        <a:buChar char="§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98463" indent="-227013" algn="l" defTabSz="914400" rtl="0" eaLnBrk="1" latinLnBrk="0" hangingPunct="1">
        <a:lnSpc>
          <a:spcPct val="89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−"/>
        <a:tabLst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47713" indent="-227013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600" b="0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5988" indent="-168275" algn="l" defTabSz="914400" rtl="0" eaLnBrk="1" latinLnBrk="0" hangingPunct="1">
        <a:lnSpc>
          <a:spcPct val="89000"/>
        </a:lnSpc>
        <a:spcBef>
          <a:spcPts val="600"/>
        </a:spcBef>
        <a:spcAft>
          <a:spcPts val="0"/>
        </a:spcAft>
        <a:buFont typeface=".AppleSystemUIFont" charset="-120"/>
        <a:buChar char="-"/>
        <a:tabLst/>
        <a:defRPr sz="1400" b="0" i="0" kern="1200" baseline="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73188" indent="-19526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43050" indent="-150813" algn="l" defTabSz="914400" rtl="0" eaLnBrk="1" latinLnBrk="0" hangingPunct="1">
        <a:lnSpc>
          <a:spcPct val="100000"/>
        </a:lnSpc>
        <a:spcBef>
          <a:spcPts val="0"/>
        </a:spcBef>
        <a:spcAft>
          <a:spcPts val="1100"/>
        </a:spcAft>
        <a:buFont typeface=".AppleSystemUIFont" charset="-120"/>
        <a:buChar char="-"/>
        <a:tabLst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  <p15:guide id="2" pos="3840">
          <p15:clr>
            <a:srgbClr val="F26B43"/>
          </p15:clr>
        </p15:guide>
        <p15:guide id="3" pos="2400">
          <p15:clr>
            <a:srgbClr val="F26B43"/>
          </p15:clr>
        </p15:guide>
        <p15:guide id="4" pos="7392">
          <p15:clr>
            <a:srgbClr val="F26B43"/>
          </p15:clr>
        </p15:guide>
        <p15:guide id="5" orient="horz" pos="4152">
          <p15:clr>
            <a:srgbClr val="F26B43"/>
          </p15:clr>
        </p15:guide>
        <p15:guide id="6" orient="horz" pos="168">
          <p15:clr>
            <a:srgbClr val="F26B43"/>
          </p15:clr>
        </p15:guide>
        <p15:guide id="7" pos="2128">
          <p15:clr>
            <a:srgbClr val="F26B43"/>
          </p15:clr>
        </p15:guide>
        <p15:guide id="8" orient="horz" pos="793">
          <p15:clr>
            <a:srgbClr val="F26B43"/>
          </p15:clr>
        </p15:guide>
        <p15:guide id="9" pos="2480">
          <p15:clr>
            <a:srgbClr val="F26B43"/>
          </p15:clr>
        </p15:guide>
        <p15:guide id="10" pos="23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5C382F-12B4-734B-1B3B-09D5E70FC49C}"/>
              </a:ext>
            </a:extLst>
          </p:cNvPr>
          <p:cNvSpPr/>
          <p:nvPr userDrawn="1"/>
        </p:nvSpPr>
        <p:spPr>
          <a:xfrm>
            <a:off x="0" y="0"/>
            <a:ext cx="11537862" cy="68579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6725-B905-FE87-9287-0DF475269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883" y="113888"/>
            <a:ext cx="5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F6F6F"/>
                </a:solidFill>
                <a:latin typeface="Helvetica Now Display" panose="020B0504030202020204" pitchFamily="34" charset="0"/>
              </a:defRPr>
            </a:lvl1pPr>
          </a:lstStyle>
          <a:p>
            <a:fld id="{25DBA644-907D-48A8-A981-4A9E776C36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A3274E-FAEF-6153-154C-3E39F1B5D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513" t="18798" r="10022" b="29399"/>
          <a:stretch/>
        </p:blipFill>
        <p:spPr>
          <a:xfrm>
            <a:off x="11670377" y="6403478"/>
            <a:ext cx="399478" cy="3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74112-4971-8A9D-0999-643CBBA65F0E}"/>
              </a:ext>
            </a:extLst>
          </p:cNvPr>
          <p:cNvSpPr txBox="1"/>
          <p:nvPr userDrawn="1"/>
        </p:nvSpPr>
        <p:spPr>
          <a:xfrm rot="5400000">
            <a:off x="10538680" y="185710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6F6F6F"/>
                </a:solidFill>
                <a:latin typeface="Helvetica Now Display" panose="020B0504030202020204" pitchFamily="34" charset="0"/>
              </a:rPr>
              <a:t>©2024  Manhattan Associates, Inc. Strictly confidential. Not for distribution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ow Display" panose="020B050403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07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A4E0AC-5CF9-7982-9C6F-B75D21FEC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138" y="359241"/>
            <a:ext cx="10522943" cy="496996"/>
          </a:xfrm>
        </p:spPr>
        <p:txBody>
          <a:bodyPr/>
          <a:lstStyle/>
          <a:p>
            <a:r>
              <a:rPr lang="en-US" dirty="0"/>
              <a:t>Detail Types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22C30A-F2E1-DCAC-F80A-FA10D9CF11A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6979" y="1517514"/>
            <a:ext cx="11258143" cy="5340485"/>
          </a:xfrm>
        </p:spPr>
        <p:txBody>
          <a:bodyPr numCol="4"/>
          <a:lstStyle/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People &amp; Teams</a:t>
            </a:r>
          </a:p>
          <a:p>
            <a:pPr marL="0" indent="0">
              <a:buNone/>
            </a:pPr>
            <a:r>
              <a:rPr lang="en-US" sz="1100" dirty="0"/>
              <a:t>employee: 👤 Mike</a:t>
            </a:r>
          </a:p>
          <a:p>
            <a:pPr marL="0" indent="0">
              <a:buNone/>
            </a:pPr>
            <a:r>
              <a:rPr lang="en-US" sz="1100" dirty="0" err="1"/>
              <a:t>assignedTo</a:t>
            </a:r>
            <a:r>
              <a:rPr lang="en-US" sz="1100" dirty="0"/>
              <a:t>: 👥 Team A</a:t>
            </a:r>
          </a:p>
          <a:p>
            <a:pPr marL="0" indent="0">
              <a:buNone/>
            </a:pPr>
            <a:r>
              <a:rPr lang="en-US" sz="1100" dirty="0"/>
              <a:t>supervisor: 👔 John</a:t>
            </a:r>
          </a:p>
          <a:p>
            <a:pPr marL="0" indent="0">
              <a:buNone/>
            </a:pPr>
            <a:r>
              <a:rPr lang="en-US" sz="1100" dirty="0"/>
              <a:t>shift: 🕐 Day</a:t>
            </a:r>
          </a:p>
          <a:p>
            <a:pPr marL="0" indent="0">
              <a:buNone/>
            </a:pPr>
            <a:r>
              <a:rPr lang="en-US" sz="1100" dirty="0" err="1"/>
              <a:t>teamSize</a:t>
            </a:r>
            <a:r>
              <a:rPr lang="en-US" sz="1100" dirty="0"/>
              <a:t>: 👨‍👩‍👧‍👦 Team: 5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Location &amp; Movement</a:t>
            </a:r>
          </a:p>
          <a:p>
            <a:pPr marL="0" indent="0">
              <a:buNone/>
            </a:pPr>
            <a:r>
              <a:rPr lang="en-US" sz="1100" dirty="0"/>
              <a:t>zone: 📍 Reefer Zone 3</a:t>
            </a:r>
          </a:p>
          <a:p>
            <a:pPr marL="0" indent="0">
              <a:buNone/>
            </a:pPr>
            <a:r>
              <a:rPr lang="en-US" sz="1100" dirty="0"/>
              <a:t>location: 📍 Conference Room A</a:t>
            </a:r>
          </a:p>
          <a:p>
            <a:pPr marL="0" indent="0">
              <a:buNone/>
            </a:pPr>
            <a:r>
              <a:rPr lang="en-US" sz="1100" dirty="0" err="1"/>
              <a:t>fromLocation</a:t>
            </a:r>
            <a:r>
              <a:rPr lang="en-US" sz="1100" dirty="0"/>
              <a:t>: ⬅️ From: Zone A</a:t>
            </a:r>
          </a:p>
          <a:p>
            <a:pPr marL="0" indent="0">
              <a:buNone/>
            </a:pPr>
            <a:r>
              <a:rPr lang="en-US" sz="1100" dirty="0" err="1"/>
              <a:t>toLocation</a:t>
            </a:r>
            <a:r>
              <a:rPr lang="en-US" sz="1100" dirty="0"/>
              <a:t>: ➡️ To: Zone B</a:t>
            </a:r>
          </a:p>
          <a:p>
            <a:pPr marL="0" indent="0">
              <a:buNone/>
            </a:pPr>
            <a:r>
              <a:rPr lang="en-US" sz="1100" dirty="0"/>
              <a:t>aisle: 🗺️ Aisle: 3-B</a:t>
            </a:r>
          </a:p>
          <a:p>
            <a:pPr marL="0" indent="0">
              <a:buNone/>
            </a:pPr>
            <a:r>
              <a:rPr lang="en-US" sz="1100" dirty="0"/>
              <a:t>dock: 🚢 Dock: 2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Equipment &amp; Assets</a:t>
            </a:r>
          </a:p>
          <a:p>
            <a:pPr marL="0" indent="0">
              <a:buNone/>
            </a:pPr>
            <a:r>
              <a:rPr lang="en-US" sz="1100" dirty="0" err="1"/>
              <a:t>equipmentId</a:t>
            </a:r>
            <a:r>
              <a:rPr lang="en-US" sz="1100" dirty="0"/>
              <a:t>: 🔧 Equipment: FL-003</a:t>
            </a:r>
          </a:p>
          <a:p>
            <a:pPr marL="0" indent="0">
              <a:buNone/>
            </a:pPr>
            <a:r>
              <a:rPr lang="en-US" sz="1100" dirty="0" err="1"/>
              <a:t>vehicleId</a:t>
            </a:r>
            <a:r>
              <a:rPr lang="en-US" sz="1100" dirty="0"/>
              <a:t>: 🚛 Vehicle: Forklift #5</a:t>
            </a:r>
          </a:p>
          <a:p>
            <a:pPr marL="0" indent="0">
              <a:buNone/>
            </a:pPr>
            <a:r>
              <a:rPr lang="en-US" sz="1100" dirty="0" err="1"/>
              <a:t>machineStatus</a:t>
            </a:r>
            <a:r>
              <a:rPr lang="en-US" sz="1100" dirty="0"/>
              <a:t>: ⚙️ Status: Running</a:t>
            </a:r>
          </a:p>
          <a:p>
            <a:pPr marL="0" indent="0">
              <a:buNone/>
            </a:pPr>
            <a:r>
              <a:rPr lang="en-US" sz="1100" dirty="0" err="1"/>
              <a:t>assetTag</a:t>
            </a:r>
            <a:r>
              <a:rPr lang="en-US" sz="1100" dirty="0"/>
              <a:t>: 🏷️ Asset: A-12345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Orders &amp; Inventory</a:t>
            </a:r>
          </a:p>
          <a:p>
            <a:pPr marL="0" indent="0">
              <a:buNone/>
            </a:pPr>
            <a:r>
              <a:rPr lang="en-US" sz="1100" dirty="0" err="1"/>
              <a:t>orderNumber</a:t>
            </a:r>
            <a:r>
              <a:rPr lang="en-US" sz="1100" dirty="0"/>
              <a:t>: 📦 ON12345678</a:t>
            </a:r>
          </a:p>
          <a:p>
            <a:pPr marL="0" indent="0">
              <a:buNone/>
            </a:pPr>
            <a:r>
              <a:rPr lang="en-US" sz="1100" dirty="0" err="1"/>
              <a:t>orderStatus</a:t>
            </a:r>
            <a:r>
              <a:rPr lang="en-US" sz="1100" dirty="0"/>
              <a:t>: 📝 Order: Pending</a:t>
            </a:r>
          </a:p>
          <a:p>
            <a:pPr marL="0" indent="0">
              <a:buNone/>
            </a:pPr>
            <a:r>
              <a:rPr lang="en-US" sz="1100" dirty="0" err="1"/>
              <a:t>inventoryLevel</a:t>
            </a:r>
            <a:r>
              <a:rPr lang="en-US" sz="1100" dirty="0"/>
              <a:t>: 📉 Stock: Low</a:t>
            </a:r>
          </a:p>
          <a:p>
            <a:pPr marL="0" indent="0">
              <a:buNone/>
            </a:pPr>
            <a:r>
              <a:rPr lang="en-US" sz="1100" dirty="0" err="1"/>
              <a:t>batchNumber</a:t>
            </a:r>
            <a:r>
              <a:rPr lang="en-US" sz="1100" dirty="0"/>
              <a:t>: 🔢 Batch: B-2024-001</a:t>
            </a:r>
          </a:p>
          <a:p>
            <a:pPr marL="0" indent="0">
              <a:buNone/>
            </a:pPr>
            <a:r>
              <a:rPr lang="en-US" sz="1100" dirty="0" err="1"/>
              <a:t>lotNumber</a:t>
            </a:r>
            <a:r>
              <a:rPr lang="en-US" sz="1100" dirty="0"/>
              <a:t>: 🎫 Lot: L-789</a:t>
            </a:r>
          </a:p>
          <a:p>
            <a:pPr marL="0" indent="0">
              <a:buNone/>
            </a:pPr>
            <a:r>
              <a:rPr lang="en-US" sz="1100" dirty="0"/>
              <a:t>Item, product: 🏷️ Item: SKU A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Quantity &amp; Volume</a:t>
            </a:r>
          </a:p>
          <a:p>
            <a:pPr marL="0" indent="0">
              <a:buNone/>
            </a:pPr>
            <a:r>
              <a:rPr lang="en-US" sz="1100" dirty="0"/>
              <a:t>quantity: 📊 Qty: 150 units</a:t>
            </a:r>
          </a:p>
          <a:p>
            <a:pPr marL="0" indent="0">
              <a:buNone/>
            </a:pPr>
            <a:r>
              <a:rPr lang="en-US" sz="1100" dirty="0"/>
              <a:t>weight: ⚖️ Weight: 250 </a:t>
            </a:r>
            <a:r>
              <a:rPr lang="en-US" sz="1100" dirty="0" err="1"/>
              <a:t>lbs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volume: 📦📦 Volume: 50 cu ft</a:t>
            </a:r>
          </a:p>
          <a:p>
            <a:pPr marL="0" indent="0">
              <a:buNone/>
            </a:pPr>
            <a:r>
              <a:rPr lang="en-US" sz="1100" dirty="0" err="1"/>
              <a:t>palletCount</a:t>
            </a:r>
            <a:r>
              <a:rPr lang="en-US" sz="1100" dirty="0"/>
              <a:t>: 🗂️ Pallets: 12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21252C"/>
                </a:solidFill>
              </a:rPr>
              <a:t>Time &amp; Urgency</a:t>
            </a:r>
          </a:p>
          <a:p>
            <a:pPr marL="0" indent="0">
              <a:buNone/>
            </a:pPr>
            <a:r>
              <a:rPr lang="en-US" sz="1200" dirty="0" err="1"/>
              <a:t>cutoffMinutes</a:t>
            </a:r>
            <a:r>
              <a:rPr lang="en-US" sz="1200" dirty="0"/>
              <a:t>: ⏱️ Cutoff in 11 min</a:t>
            </a:r>
          </a:p>
          <a:p>
            <a:pPr marL="0" indent="0">
              <a:buNone/>
            </a:pPr>
            <a:r>
              <a:rPr lang="en-US" sz="1200" dirty="0" err="1"/>
              <a:t>timeRemaining</a:t>
            </a:r>
            <a:r>
              <a:rPr lang="en-US" sz="1200" dirty="0"/>
              <a:t>: ⏰ Time remaining: 5 min</a:t>
            </a:r>
          </a:p>
          <a:p>
            <a:pPr marL="0" indent="0">
              <a:buNone/>
            </a:pPr>
            <a:r>
              <a:rPr lang="en-US" sz="1200" dirty="0"/>
              <a:t>deadline: 🕐 Deadline: 2:00 PM</a:t>
            </a:r>
          </a:p>
          <a:p>
            <a:pPr marL="0" indent="0">
              <a:buNone/>
            </a:pPr>
            <a:r>
              <a:rPr lang="en-US" sz="1200" dirty="0" err="1"/>
              <a:t>escalationLevel</a:t>
            </a:r>
            <a:r>
              <a:rPr lang="en-US" sz="1200" dirty="0"/>
              <a:t>: ⚠️ Escalation: Level 2</a:t>
            </a:r>
          </a:p>
          <a:p>
            <a:pPr marL="0" indent="0">
              <a:buNone/>
            </a:pPr>
            <a:r>
              <a:rPr lang="en-US" sz="1200" dirty="0" err="1"/>
              <a:t>slaMinutes</a:t>
            </a:r>
            <a:r>
              <a:rPr lang="en-US" sz="1200" dirty="0"/>
              <a:t>: ⏳ SLA: 15 min remaining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Environmental</a:t>
            </a:r>
          </a:p>
          <a:p>
            <a:pPr marL="0" indent="0">
              <a:buNone/>
            </a:pPr>
            <a:r>
              <a:rPr lang="en-US" sz="1100" dirty="0"/>
              <a:t>temperature: 🌡️ -18.5°C</a:t>
            </a:r>
          </a:p>
          <a:p>
            <a:pPr marL="0" indent="0">
              <a:buNone/>
            </a:pPr>
            <a:r>
              <a:rPr lang="en-US" sz="1100" dirty="0"/>
              <a:t>humidity: 💧 Humidity: 65%</a:t>
            </a:r>
          </a:p>
          <a:p>
            <a:pPr marL="0" indent="0">
              <a:buNone/>
            </a:pPr>
            <a:r>
              <a:rPr lang="en-US" sz="1100" dirty="0"/>
              <a:t>pressure: 🌪️ Pressure: Normal</a:t>
            </a:r>
          </a:p>
          <a:p>
            <a:pPr marL="0" indent="0">
              <a:buNone/>
            </a:pPr>
            <a:r>
              <a:rPr lang="en-US" sz="1100" dirty="0"/>
              <a:t>lighting: 💡 Lighting: Adequate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Status &amp; Condition</a:t>
            </a:r>
          </a:p>
          <a:p>
            <a:pPr marL="0" indent="0">
              <a:buNone/>
            </a:pPr>
            <a:r>
              <a:rPr lang="en-US" sz="1100" dirty="0"/>
              <a:t>condition: ✅ Condition: Good</a:t>
            </a:r>
          </a:p>
          <a:p>
            <a:pPr marL="0" indent="0">
              <a:buNone/>
            </a:pPr>
            <a:r>
              <a:rPr lang="en-US" sz="1100" dirty="0" err="1"/>
              <a:t>qualityStatus</a:t>
            </a:r>
            <a:r>
              <a:rPr lang="en-US" sz="1100" dirty="0"/>
              <a:t>: ⭐ Quality: Pass</a:t>
            </a:r>
          </a:p>
          <a:p>
            <a:pPr marL="0" indent="0">
              <a:buNone/>
            </a:pPr>
            <a:r>
              <a:rPr lang="en-US" sz="1100" dirty="0"/>
              <a:t>severity: 🔴 Severity: High</a:t>
            </a:r>
          </a:p>
          <a:p>
            <a:pPr marL="0" indent="0">
              <a:buNone/>
            </a:pPr>
            <a:r>
              <a:rPr lang="en-US" sz="1100" dirty="0" err="1"/>
              <a:t>statusCode</a:t>
            </a:r>
            <a:r>
              <a:rPr lang="en-US" sz="1100" dirty="0"/>
              <a:t>: 🏷️ Status: </a:t>
            </a:r>
            <a:r>
              <a:rPr lang="en-US" sz="1100"/>
              <a:t>In Progress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Safety &amp; Compliance</a:t>
            </a:r>
          </a:p>
          <a:p>
            <a:pPr marL="0" indent="0">
              <a:buNone/>
            </a:pPr>
            <a:r>
              <a:rPr lang="en-US" sz="1100" dirty="0" err="1"/>
              <a:t>safetyLevel</a:t>
            </a:r>
            <a:r>
              <a:rPr lang="en-US" sz="1100" dirty="0"/>
              <a:t>: 🦺 Safety: Required</a:t>
            </a:r>
          </a:p>
          <a:p>
            <a:pPr marL="0" indent="0">
              <a:buNone/>
            </a:pPr>
            <a:r>
              <a:rPr lang="en-US" sz="1100" dirty="0" err="1"/>
              <a:t>complianceStatus</a:t>
            </a:r>
            <a:r>
              <a:rPr lang="en-US" sz="1100" dirty="0"/>
              <a:t>: 📋 Compliance: Pending</a:t>
            </a:r>
          </a:p>
          <a:p>
            <a:pPr marL="0" indent="0">
              <a:buNone/>
            </a:pPr>
            <a:r>
              <a:rPr lang="en-US" sz="1100" dirty="0" err="1"/>
              <a:t>incidentType</a:t>
            </a:r>
            <a:r>
              <a:rPr lang="en-US" sz="1100" dirty="0"/>
              <a:t>: 🚨 Incident: Spill</a:t>
            </a:r>
          </a:p>
          <a:p>
            <a:pPr marL="0" indent="0">
              <a:buNone/>
            </a:pPr>
            <a:r>
              <a:rPr lang="en-US" sz="1100" dirty="0"/>
              <a:t>certification: 🎓 Cert: Required</a:t>
            </a:r>
          </a:p>
          <a:p>
            <a:pPr marL="0" indent="0">
              <a:buNone/>
            </a:pPr>
            <a:endParaRPr lang="en-US" sz="1200" b="1" dirty="0">
              <a:solidFill>
                <a:srgbClr val="21252C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21252C"/>
                </a:solidFill>
              </a:rPr>
              <a:t>Communication &amp; Escalation</a:t>
            </a:r>
          </a:p>
          <a:p>
            <a:pPr marL="0" indent="0">
              <a:buNone/>
            </a:pPr>
            <a:r>
              <a:rPr lang="en-US" sz="1100" dirty="0" err="1"/>
              <a:t>notificationCount</a:t>
            </a:r>
            <a:r>
              <a:rPr lang="en-US" sz="1100" dirty="0"/>
              <a:t>: 🔔 Notifications: 3</a:t>
            </a:r>
          </a:p>
          <a:p>
            <a:pPr marL="0" indent="0">
              <a:buNone/>
            </a:pPr>
            <a:r>
              <a:rPr lang="en-US" sz="1100" dirty="0" err="1"/>
              <a:t>escalatedBy</a:t>
            </a:r>
            <a:r>
              <a:rPr lang="en-US" sz="1100" dirty="0"/>
              <a:t>: 📢 Escalated by: System</a:t>
            </a:r>
          </a:p>
          <a:p>
            <a:pPr marL="0" indent="0">
              <a:buNone/>
            </a:pPr>
            <a:r>
              <a:rPr lang="en-US" sz="1100" dirty="0" err="1"/>
              <a:t>priorityReason</a:t>
            </a:r>
            <a:r>
              <a:rPr lang="en-US" sz="1100" dirty="0"/>
              <a:t>: 💬 Reason: Urgent</a:t>
            </a:r>
          </a:p>
          <a:p>
            <a:pPr marL="0" indent="0">
              <a:buNone/>
            </a:pPr>
            <a:r>
              <a:rPr lang="en-US" sz="1100" dirty="0" err="1"/>
              <a:t>relatedTodoCount</a:t>
            </a:r>
            <a:r>
              <a:rPr lang="en-US" sz="1100" dirty="0"/>
              <a:t>: 🔗 Related: 2 </a:t>
            </a:r>
            <a:r>
              <a:rPr lang="en-US" sz="1100" dirty="0" err="1"/>
              <a:t>todos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9716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FF9199-BB16-8F2D-54D4-2F065F147C6B}"/>
              </a:ext>
            </a:extLst>
          </p:cNvPr>
          <p:cNvGrpSpPr/>
          <p:nvPr/>
        </p:nvGrpSpPr>
        <p:grpSpPr>
          <a:xfrm>
            <a:off x="4989478" y="0"/>
            <a:ext cx="2213043" cy="6858000"/>
            <a:chOff x="4989478" y="0"/>
            <a:chExt cx="22130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41752E-4032-CE49-2107-E4A70314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9478" y="0"/>
              <a:ext cx="2213043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2EBBC6-1C2F-5EEB-AC57-288FB4FB80D9}"/>
                </a:ext>
              </a:extLst>
            </p:cNvPr>
            <p:cNvSpPr txBox="1"/>
            <p:nvPr/>
          </p:nvSpPr>
          <p:spPr>
            <a:xfrm>
              <a:off x="5136204" y="3733561"/>
              <a:ext cx="142672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To Do Types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2EF08DA-C591-2DE4-5E8C-D4D7E97E4772}"/>
              </a:ext>
            </a:extLst>
          </p:cNvPr>
          <p:cNvSpPr/>
          <p:nvPr/>
        </p:nvSpPr>
        <p:spPr>
          <a:xfrm>
            <a:off x="5136204" y="3305782"/>
            <a:ext cx="1121924" cy="215631"/>
          </a:xfrm>
          <a:prstGeom prst="rect">
            <a:avLst/>
          </a:prstGeom>
          <a:solidFill>
            <a:srgbClr val="21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D4915-EA2E-4F35-F3FC-62433F49749F}"/>
              </a:ext>
            </a:extLst>
          </p:cNvPr>
          <p:cNvSpPr txBox="1"/>
          <p:nvPr/>
        </p:nvSpPr>
        <p:spPr>
          <a:xfrm>
            <a:off x="5136204" y="3397026"/>
            <a:ext cx="14267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 Do List</a:t>
            </a:r>
          </a:p>
        </p:txBody>
      </p:sp>
    </p:spTree>
    <p:extLst>
      <p:ext uri="{BB962C8B-B14F-4D97-AF65-F5344CB8AC3E}">
        <p14:creationId xmlns:p14="http://schemas.microsoft.com/office/powerpoint/2010/main" val="6434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iff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iff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iff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iff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Veridian Theme">
  <a:themeElements>
    <a:clrScheme name="Custom 4">
      <a:dk1>
        <a:srgbClr val="000000"/>
      </a:dk1>
      <a:lt1>
        <a:srgbClr val="FFFFFF"/>
      </a:lt1>
      <a:dk2>
        <a:srgbClr val="494F79"/>
      </a:dk2>
      <a:lt2>
        <a:srgbClr val="243378"/>
      </a:lt2>
      <a:accent1>
        <a:srgbClr val="C1153A"/>
      </a:accent1>
      <a:accent2>
        <a:srgbClr val="F55819"/>
      </a:accent2>
      <a:accent3>
        <a:srgbClr val="FAA938"/>
      </a:accent3>
      <a:accent4>
        <a:srgbClr val="474ECB"/>
      </a:accent4>
      <a:accent5>
        <a:srgbClr val="5398F6"/>
      </a:accent5>
      <a:accent6>
        <a:srgbClr val="3CC69A"/>
      </a:accent6>
      <a:hlink>
        <a:srgbClr val="6198F9"/>
      </a:hlink>
      <a:folHlink>
        <a:srgbClr val="7176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ctr">
          <a:lnSpc>
            <a:spcPct val="150000"/>
          </a:lnSpc>
          <a:defRPr sz="1400" dirty="0" smtClean="0">
            <a:solidFill>
              <a:schemeClr val="tx2"/>
            </a:solidFill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ridian Theme" id="{FECABB80-E6D1-704A-BCEF-7C9108C96BCB}" vid="{60A0F984-3C33-A447-8488-3F7834C0A541}"/>
    </a:ext>
  </a:extLst>
</a:theme>
</file>

<file path=ppt/theme/theme12.xml><?xml version="1.0" encoding="utf-8"?>
<a:theme xmlns:a="http://schemas.openxmlformats.org/drawingml/2006/main" name="14_MA_CONTENT">
  <a:themeElements>
    <a:clrScheme name="MA colors 1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nh Corporate Template_BLUE_NAVY_AQUA.potx" id="{DF25A253-DCE5-4AC9-BFB3-ED13A3491B44}" vid="{ED7697DE-A3F1-478D-9CD4-2D6AC00E820C}"/>
    </a:ext>
  </a:extLst>
</a:theme>
</file>

<file path=ppt/theme/theme13.xml><?xml version="1.0" encoding="utf-8"?>
<a:theme xmlns:a="http://schemas.openxmlformats.org/drawingml/2006/main" name="5_Office Theme">
  <a:themeElements>
    <a:clrScheme name="Manhattan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9_TITLE SLIDES">
  <a:themeElements>
    <a:clrScheme name="MA colors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0"/>
      </a:accent2>
      <a:accent3>
        <a:srgbClr val="6F7BD3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nh Corporate Template_BLUE_NAVY_AQUA.potx" id="{DF25A253-DCE5-4AC9-BFB3-ED13A3491B44}" vid="{25D4C225-E79F-43B2-8AE9-85CF24FF04CE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A_CONTENT">
  <a:themeElements>
    <a:clrScheme name="MA colors 1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 ARIAL MA TEMPLATE_FINAL" id="{C5A0529B-8B55-4221-ACB2-369C0136D442}" vid="{857079A1-F87C-42E1-A611-37E99D5FCAF1}"/>
    </a:ext>
  </a:extLst>
</a:theme>
</file>

<file path=ppt/theme/theme3.xml><?xml version="1.0" encoding="utf-8"?>
<a:theme xmlns:a="http://schemas.openxmlformats.org/drawingml/2006/main" name="3_TITLE SLIDES">
  <a:themeElements>
    <a:clrScheme name="MA colors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0"/>
      </a:accent2>
      <a:accent3>
        <a:srgbClr val="6F7BD3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2 ARIAL MA TEMPLATE_FINAL" id="{C5A0529B-8B55-4221-ACB2-369C0136D442}" vid="{C6C56A88-7142-4222-8DA3-417C57E62BEB}"/>
    </a:ext>
  </a:extLst>
</a:theme>
</file>

<file path=ppt/theme/theme4.xml><?xml version="1.0" encoding="utf-8"?>
<a:theme xmlns:a="http://schemas.openxmlformats.org/drawingml/2006/main" name="3_Office Theme">
  <a:themeElements>
    <a:clrScheme name="Manhattan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TITLE SLIDES">
  <a:themeElements>
    <a:clrScheme name="MA colors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0"/>
      </a:accent2>
      <a:accent3>
        <a:srgbClr val="6F7BD3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2 ARIAL MA TEMPLATE_FINAL" id="{C5A0529B-8B55-4221-ACB2-369C0136D442}" vid="{C6C56A88-7142-4222-8DA3-417C57E62BEB}"/>
    </a:ext>
  </a:extLst>
</a:theme>
</file>

<file path=ppt/theme/theme7.xml><?xml version="1.0" encoding="utf-8"?>
<a:theme xmlns:a="http://schemas.openxmlformats.org/drawingml/2006/main" name="8_TITLE SLIDES">
  <a:themeElements>
    <a:clrScheme name="MA colors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0"/>
      </a:accent2>
      <a:accent3>
        <a:srgbClr val="6F7BD3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nh Corporate Template_BLUE_NAVY_AQUA.potx" id="{DF25A253-DCE5-4AC9-BFB3-ED13A3491B44}" vid="{25D4C225-E79F-43B2-8AE9-85CF24FF04CE}"/>
    </a:ext>
  </a:extLst>
</a:theme>
</file>

<file path=ppt/theme/theme8.xml><?xml version="1.0" encoding="utf-8"?>
<a:theme xmlns:a="http://schemas.openxmlformats.org/drawingml/2006/main" name="19_MA_CONTENT">
  <a:themeElements>
    <a:clrScheme name="MA colors 1">
      <a:dk1>
        <a:srgbClr val="535353"/>
      </a:dk1>
      <a:lt1>
        <a:srgbClr val="FFFFFF"/>
      </a:lt1>
      <a:dk2>
        <a:srgbClr val="071D49"/>
      </a:dk2>
      <a:lt2>
        <a:srgbClr val="FFFFFF"/>
      </a:lt2>
      <a:accent1>
        <a:srgbClr val="071D49"/>
      </a:accent1>
      <a:accent2>
        <a:srgbClr val="E03C31"/>
      </a:accent2>
      <a:accent3>
        <a:srgbClr val="6F7BD4"/>
      </a:accent3>
      <a:accent4>
        <a:srgbClr val="BCBCBC"/>
      </a:accent4>
      <a:accent5>
        <a:srgbClr val="77C5D5"/>
      </a:accent5>
      <a:accent6>
        <a:srgbClr val="2C569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nh Corporate Template_BLUE_NAVY_AQUA.potx" id="{DF25A253-DCE5-4AC9-BFB3-ED13A3491B44}" vid="{ED7697DE-A3F1-478D-9CD4-2D6AC00E820C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C8A231C0BE446B56CA0AF64CDDF1A" ma:contentTypeVersion="10" ma:contentTypeDescription="Create a new document." ma:contentTypeScope="" ma:versionID="258bbdb3820a5ddd02b997f253eadad8">
  <xsd:schema xmlns:xsd="http://www.w3.org/2001/XMLSchema" xmlns:xs="http://www.w3.org/2001/XMLSchema" xmlns:p="http://schemas.microsoft.com/office/2006/metadata/properties" xmlns:ns2="de3a4297-7fdb-46a5-b9da-948829ca6194" xmlns:ns3="25d80090-dbaf-4be6-a399-1835d4b18ac8" targetNamespace="http://schemas.microsoft.com/office/2006/metadata/properties" ma:root="true" ma:fieldsID="e45f343bbd833544a36f9ed0a0560476" ns2:_="" ns3:_="">
    <xsd:import namespace="de3a4297-7fdb-46a5-b9da-948829ca6194"/>
    <xsd:import namespace="25d80090-dbaf-4be6-a399-1835d4b18a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Asset_x0020_Type"/>
                <xsd:element ref="ns2:Description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a4297-7fdb-46a5-b9da-948829ca61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5" nillable="true" ma:displayName="MediaServiceFastMetadata" ma:hidden="true" ma:internalName="MediaServiceFastMetadata" ma:readOnly="true">
      <xsd:simpleType>
        <xsd:restriction base="dms:Note"/>
      </xsd:simpleType>
    </xsd:element>
    <xsd:element name="Asset_x0020_Type" ma:index="6" ma:displayName="Asset Type" ma:default="ARTICLE" ma:format="Dropdown" ma:internalName="Asset_x0020_Type" ma:readOnly="false">
      <xsd:simpleType>
        <xsd:restriction base="dms:Choice">
          <xsd:enumeration value="ARTICLE"/>
          <xsd:enumeration value="BROCHURE"/>
          <xsd:enumeration value="CAPABILITY BRIEF"/>
          <xsd:enumeration value="CASE STUDY"/>
          <xsd:enumeration value="DEMO"/>
          <xsd:enumeration value="INTERACTIVE"/>
          <xsd:enumeration value="PODCAST"/>
          <xsd:enumeration value="PRESENTATION"/>
          <xsd:enumeration value="REPORT"/>
          <xsd:enumeration value="RESEARCH"/>
          <xsd:enumeration value="SLIDE LIBRARY"/>
          <xsd:enumeration value="SOCIAL KIT"/>
          <xsd:enumeration value="SURVEY"/>
          <xsd:enumeration value="VIDEO"/>
          <xsd:enumeration value="WHITE PAPER"/>
        </xsd:restriction>
      </xsd:simpleType>
    </xsd:element>
    <xsd:element name="Description0" ma:index="7" ma:displayName="Description" ma:internalName="Description0" ma:readOnly="fals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d80090-dbaf-4be6-a399-1835d4b18a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t_x0020_Type xmlns="de3a4297-7fdb-46a5-b9da-948829ca6194">PRESENTATION</Asset_x0020_Type>
    <Description0 xmlns="de3a4297-7fdb-46a5-b9da-948829ca6194">New 2024 MAWM user deck</Description0>
  </documentManagement>
</p:properties>
</file>

<file path=customXml/itemProps1.xml><?xml version="1.0" encoding="utf-8"?>
<ds:datastoreItem xmlns:ds="http://schemas.openxmlformats.org/officeDocument/2006/customXml" ds:itemID="{9CBB4847-F379-48DE-9990-488C636891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C6246-D268-4E27-95B1-201939C3B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3a4297-7fdb-46a5-b9da-948829ca6194"/>
    <ds:schemaRef ds:uri="25d80090-dbaf-4be6-a399-1835d4b18a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5AA473-BD57-4AD5-9860-B67015BF08B9}">
  <ds:schemaRefs>
    <ds:schemaRef ds:uri="http://schemas.microsoft.com/office/2006/metadata/properties"/>
    <ds:schemaRef ds:uri="http://schemas.microsoft.com/office/infopath/2007/PartnerControls"/>
    <ds:schemaRef ds:uri="de3a4297-7fdb-46a5-b9da-948829ca619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57898</TotalTime>
  <Words>326</Words>
  <Application>Microsoft Office PowerPoint</Application>
  <PresentationFormat>Widescreen</PresentationFormat>
  <Paragraphs>67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15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</vt:i4>
      </vt:variant>
    </vt:vector>
  </HeadingPairs>
  <TitlesOfParts>
    <vt:vector size="26" baseType="lpstr">
      <vt:lpstr>.AppleSystemUIFont</vt:lpstr>
      <vt:lpstr>Arial</vt:lpstr>
      <vt:lpstr>Calibri</vt:lpstr>
      <vt:lpstr>Helvetica Now Display</vt:lpstr>
      <vt:lpstr>Helvetica Now Display XBold</vt:lpstr>
      <vt:lpstr>Montserrat</vt:lpstr>
      <vt:lpstr>Montserrat Medium</vt:lpstr>
      <vt:lpstr>Source Sans Pro</vt:lpstr>
      <vt:lpstr>Wingdings</vt:lpstr>
      <vt:lpstr>1_Office Theme</vt:lpstr>
      <vt:lpstr>1_MA_CONTENT</vt:lpstr>
      <vt:lpstr>3_TITLE SLIDES</vt:lpstr>
      <vt:lpstr>3_Office Theme</vt:lpstr>
      <vt:lpstr>4_Office Theme</vt:lpstr>
      <vt:lpstr>6_TITLE SLIDES</vt:lpstr>
      <vt:lpstr>8_TITLE SLIDES</vt:lpstr>
      <vt:lpstr>19_MA_CONTENT</vt:lpstr>
      <vt:lpstr>2_Office Theme</vt:lpstr>
      <vt:lpstr>6_Office Theme</vt:lpstr>
      <vt:lpstr>Veridian Theme</vt:lpstr>
      <vt:lpstr>14_MA_CONTENT</vt:lpstr>
      <vt:lpstr>5_Office Theme</vt:lpstr>
      <vt:lpstr>7_Office Theme</vt:lpstr>
      <vt:lpstr>9_TITLE SLIDES</vt:lpstr>
      <vt:lpstr>Detail Types</vt:lpstr>
      <vt:lpstr>PowerPoint Presentation</vt:lpstr>
    </vt:vector>
  </TitlesOfParts>
  <Company>Manhattan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Holcomb</dc:creator>
  <cp:lastModifiedBy>Sidney Smith</cp:lastModifiedBy>
  <cp:revision>112</cp:revision>
  <dcterms:created xsi:type="dcterms:W3CDTF">2023-08-18T09:52:39Z</dcterms:created>
  <dcterms:modified xsi:type="dcterms:W3CDTF">2025-11-28T01:42:36Z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044e15f-f7a6-4542-a3ad-1fe1916a0503_Enabled">
    <vt:lpwstr>true</vt:lpwstr>
  </property>
  <property fmtid="{D5CDD505-2E9C-101B-9397-08002B2CF9AE}" pid="3" name="MSIP_Label_e044e15f-f7a6-4542-a3ad-1fe1916a0503_SetDate">
    <vt:lpwstr>2023-08-18T10:19:15Z</vt:lpwstr>
  </property>
  <property fmtid="{D5CDD505-2E9C-101B-9397-08002B2CF9AE}" pid="4" name="MSIP_Label_e044e15f-f7a6-4542-a3ad-1fe1916a0503_Method">
    <vt:lpwstr>Standard</vt:lpwstr>
  </property>
  <property fmtid="{D5CDD505-2E9C-101B-9397-08002B2CF9AE}" pid="5" name="MSIP_Label_e044e15f-f7a6-4542-a3ad-1fe1916a0503_Name">
    <vt:lpwstr>Internal</vt:lpwstr>
  </property>
  <property fmtid="{D5CDD505-2E9C-101B-9397-08002B2CF9AE}" pid="6" name="MSIP_Label_e044e15f-f7a6-4542-a3ad-1fe1916a0503_SiteId">
    <vt:lpwstr>1b212e38-787d-48cb-83bb-5e4302f225e4</vt:lpwstr>
  </property>
  <property fmtid="{D5CDD505-2E9C-101B-9397-08002B2CF9AE}" pid="7" name="MSIP_Label_e044e15f-f7a6-4542-a3ad-1fe1916a0503_ActionId">
    <vt:lpwstr>8e718d72-55e8-405e-bb2b-01d0cb07819a</vt:lpwstr>
  </property>
  <property fmtid="{D5CDD505-2E9C-101B-9397-08002B2CF9AE}" pid="8" name="MSIP_Label_e044e15f-f7a6-4542-a3ad-1fe1916a0503_ContentBits">
    <vt:lpwstr>0</vt:lpwstr>
  </property>
  <property fmtid="{D5CDD505-2E9C-101B-9397-08002B2CF9AE}" pid="9" name="ContentTypeId">
    <vt:lpwstr>0x010100113C8A231C0BE446B56CA0AF64CDDF1A</vt:lpwstr>
  </property>
</Properties>
</file>